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6" r:id="rId6"/>
    <p:sldId id="267" r:id="rId7"/>
    <p:sldId id="259" r:id="rId8"/>
    <p:sldId id="264" r:id="rId9"/>
    <p:sldId id="261" r:id="rId10"/>
    <p:sldId id="263" r:id="rId11"/>
    <p:sldId id="262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380C568-3D2E-417C-B212-A87A74A2F1D9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B3E1246-A51C-4C1F-8E3A-FD95C6660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568-3D2E-417C-B212-A87A74A2F1D9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1246-A51C-4C1F-8E3A-FD95C666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568-3D2E-417C-B212-A87A74A2F1D9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1246-A51C-4C1F-8E3A-FD95C666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568-3D2E-417C-B212-A87A74A2F1D9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1246-A51C-4C1F-8E3A-FD95C666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568-3D2E-417C-B212-A87A74A2F1D9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1246-A51C-4C1F-8E3A-FD95C666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568-3D2E-417C-B212-A87A74A2F1D9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1246-A51C-4C1F-8E3A-FD95C6660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568-3D2E-417C-B212-A87A74A2F1D9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1246-A51C-4C1F-8E3A-FD95C666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568-3D2E-417C-B212-A87A74A2F1D9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1246-A51C-4C1F-8E3A-FD95C666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568-3D2E-417C-B212-A87A74A2F1D9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1246-A51C-4C1F-8E3A-FD95C666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568-3D2E-417C-B212-A87A74A2F1D9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1246-A51C-4C1F-8E3A-FD95C6660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568-3D2E-417C-B212-A87A74A2F1D9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1246-A51C-4C1F-8E3A-FD95C666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380C568-3D2E-417C-B212-A87A74A2F1D9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B3E1246-A51C-4C1F-8E3A-FD95C666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708476"/>
            <a:ext cx="3816423" cy="1702160"/>
          </a:xfrm>
        </p:spPr>
        <p:txBody>
          <a:bodyPr/>
          <a:lstStyle/>
          <a:p>
            <a:r>
              <a:rPr lang="ru-RU" b="1" i="1" dirty="0" smtClean="0"/>
              <a:t>Экологическая гостиная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/>
              <a:t>Подготовила:</a:t>
            </a:r>
            <a:endParaRPr lang="ru-RU" b="1" dirty="0" smtClean="0"/>
          </a:p>
          <a:p>
            <a:pPr algn="r"/>
            <a:r>
              <a:rPr lang="ru-RU" b="1" dirty="0" smtClean="0"/>
              <a:t>Белоусова А.Д</a:t>
            </a:r>
            <a:r>
              <a:rPr lang="ru-RU" b="1" dirty="0" smtClean="0"/>
              <a:t>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7891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00700"/>
              </p:ext>
            </p:extLst>
          </p:nvPr>
        </p:nvGraphicFramePr>
        <p:xfrm>
          <a:off x="683568" y="620688"/>
          <a:ext cx="7920880" cy="3611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9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5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01" marR="4950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01" marR="4950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01" marR="4950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5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01" marR="4950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01" marR="4950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01" marR="4950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6" name="Рисунок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1693"/>
            <a:ext cx="2376264" cy="14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Рисунок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12" y="763562"/>
            <a:ext cx="2419499" cy="151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Рисунок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79" y="692696"/>
            <a:ext cx="2376057" cy="15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2258028" cy="16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27711"/>
            <a:ext cx="2466235" cy="164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9"/>
          <a:stretch>
            <a:fillRect/>
          </a:stretch>
        </p:blipFill>
        <p:spPr bwMode="auto">
          <a:xfrm>
            <a:off x="6084168" y="2492896"/>
            <a:ext cx="2304256" cy="154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348" y="4572008"/>
            <a:ext cx="6102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Bookman Old Style" panose="02050604050505020204" pitchFamily="18" charset="0"/>
              </a:rPr>
              <a:t>Листья желтые над городом кружатся,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С тихим шорохом нам под ноги ложатся,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И от осени не спрятаться, не скрыться,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Листья желтые, скажите, что вам снится</a:t>
            </a:r>
            <a:r>
              <a:rPr lang="ru-RU" sz="2000" b="1" dirty="0" smtClean="0">
                <a:latin typeface="Bookman Old Style" panose="02050604050505020204" pitchFamily="18" charset="0"/>
              </a:rPr>
              <a:t>.</a:t>
            </a:r>
            <a:r>
              <a:rPr lang="ru-RU" sz="2000" b="1" dirty="0">
                <a:latin typeface="Bookman Old Style" panose="020506040505050202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638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43776"/>
              </p:ext>
            </p:extLst>
          </p:nvPr>
        </p:nvGraphicFramePr>
        <p:xfrm>
          <a:off x="473063" y="778061"/>
          <a:ext cx="8167923" cy="3539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7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1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8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97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01" marR="4950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01" marR="4950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01" marR="4950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01" marR="4950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97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01" marR="4950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01" marR="4950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01" marR="4950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01" marR="4950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04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71379"/>
            <a:ext cx="20193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25" y="928628"/>
            <a:ext cx="22193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70" y="883359"/>
            <a:ext cx="1784418" cy="133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Рисунок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5"/>
          <a:stretch/>
        </p:blipFill>
        <p:spPr bwMode="auto">
          <a:xfrm>
            <a:off x="6660232" y="883359"/>
            <a:ext cx="2017986" cy="133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Рисунок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1" y="2547858"/>
            <a:ext cx="1597925" cy="159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51" y="2683460"/>
            <a:ext cx="2099674" cy="14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2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r="15178"/>
          <a:stretch/>
        </p:blipFill>
        <p:spPr bwMode="auto">
          <a:xfrm>
            <a:off x="4835234" y="2607788"/>
            <a:ext cx="1680981" cy="147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1" y="883359"/>
            <a:ext cx="166232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472" y="4643446"/>
            <a:ext cx="70952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Bookman Old Style" panose="02050604050505020204" pitchFamily="18" charset="0"/>
              </a:rPr>
              <a:t>Облака - белогривые лошадки.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Облака, что вы мчитесь без оглядки?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Не смотрите вы, пожалуйста, свысока,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А по небу прокатите нас, облака!</a:t>
            </a:r>
          </a:p>
        </p:txBody>
      </p:sp>
    </p:spTree>
    <p:extLst>
      <p:ext uri="{BB962C8B-B14F-4D97-AF65-F5344CB8AC3E}">
        <p14:creationId xmlns:p14="http://schemas.microsoft.com/office/powerpoint/2010/main" val="118473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8767763" y="6886575"/>
            <a:ext cx="2295525" cy="154305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71472" y="4929198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Bookman Old Style" panose="02050604050505020204" pitchFamily="18" charset="0"/>
              </a:rPr>
              <a:t>Белые кораблики, белые кораблики 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По небу плывут. 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Белые кораблики, белые кораблики 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Дождики везут.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481706"/>
              </p:ext>
            </p:extLst>
          </p:nvPr>
        </p:nvGraphicFramePr>
        <p:xfrm>
          <a:off x="558845" y="883351"/>
          <a:ext cx="8064896" cy="3621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7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0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01" marR="49501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01" marR="49501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01" marR="49501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0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01" marR="49501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01" marR="49501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01" marR="49501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9" name="Рисунок 2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0"/>
          <a:stretch/>
        </p:blipFill>
        <p:spPr bwMode="auto">
          <a:xfrm>
            <a:off x="3354084" y="994194"/>
            <a:ext cx="2474418" cy="153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4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r="10959"/>
          <a:stretch/>
        </p:blipFill>
        <p:spPr bwMode="auto">
          <a:xfrm>
            <a:off x="6084168" y="1117544"/>
            <a:ext cx="2339702" cy="140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4"/>
          <a:stretch/>
        </p:blipFill>
        <p:spPr bwMode="auto">
          <a:xfrm>
            <a:off x="655350" y="994194"/>
            <a:ext cx="2430969" cy="15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3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2"/>
          <a:stretch/>
        </p:blipFill>
        <p:spPr bwMode="auto">
          <a:xfrm>
            <a:off x="3373587" y="2777007"/>
            <a:ext cx="2408629" cy="156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08742"/>
            <a:ext cx="2339702" cy="155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4"/>
          <a:stretch/>
        </p:blipFill>
        <p:spPr bwMode="auto">
          <a:xfrm>
            <a:off x="655350" y="2808742"/>
            <a:ext cx="2430969" cy="15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«Зимние чудеса»</a:t>
            </a:r>
          </a:p>
          <a:p>
            <a:pPr indent="450000" algn="just"/>
            <a:r>
              <a:rPr lang="ru-RU" sz="2000" dirty="0">
                <a:latin typeface="Bookman Old Style" panose="02050604050505020204" pitchFamily="18" charset="0"/>
              </a:rPr>
              <a:t>Протянулся через дорогу и скрылся в густом ельничке разгонистый ежиный след. Лисий, строченый, лапка за лапкой, вьется вдоль зимней дороги. Белка перебежала дорогу и, вздернув пушистый рыжий хвост, быстро взмахнула на ветви опавшей елки.</a:t>
            </a:r>
          </a:p>
          <a:p>
            <a:pPr indent="450000" algn="just"/>
            <a:r>
              <a:rPr lang="ru-RU" sz="2000" dirty="0">
                <a:latin typeface="Bookman Old Style" panose="02050604050505020204" pitchFamily="18" charset="0"/>
              </a:rPr>
              <a:t>По вершинам зеленых лиственниц прыгают лесные синички, порхают скворцы, переговариваются клесты. А внизу, на рябине, рассыпались красногрудые снегири. Стряхнув серебряный иней, взлетели всей стайкой и, точно румяные бусы, расселись на ветвях голой березы.</a:t>
            </a:r>
          </a:p>
          <a:p>
            <a:pPr indent="450000" algn="just"/>
            <a:r>
              <a:rPr lang="ru-RU" sz="2000" dirty="0">
                <a:latin typeface="Bookman Old Style" panose="02050604050505020204" pitchFamily="18" charset="0"/>
              </a:rPr>
              <a:t>В лесу Мороз кружева развесил - ни пером описать, ни в сказке сказать! Невзначай зацепишь - летит на шапки алмазная легкая пыль, вперемешку с желтыми листьями.</a:t>
            </a:r>
          </a:p>
        </p:txBody>
      </p:sp>
    </p:spTree>
    <p:extLst>
      <p:ext uri="{BB962C8B-B14F-4D97-AF65-F5344CB8AC3E}">
        <p14:creationId xmlns:p14="http://schemas.microsoft.com/office/powerpoint/2010/main" val="25083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265" y="692696"/>
            <a:ext cx="78488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«Осень в лесу»</a:t>
            </a:r>
          </a:p>
          <a:p>
            <a:pPr indent="450000"/>
            <a:r>
              <a:rPr lang="ru-RU" dirty="0">
                <a:latin typeface="Bookman Old Style" panose="02050604050505020204" pitchFamily="18" charset="0"/>
              </a:rPr>
              <a:t>Осень - красивое время года, когда листья деревьев окрашиваются в зеленые цвета, лес покрывается в багряные, красные, желтые и коричневые краски. Зелеными остались только сосны, елки и лиственницы. Всё чаще солнечные дни сменяет продолжительный дождь - переход к весне.</a:t>
            </a:r>
          </a:p>
          <a:p>
            <a:pPr indent="450000"/>
            <a:r>
              <a:rPr lang="ru-RU" dirty="0">
                <a:latin typeface="Bookman Old Style" panose="02050604050505020204" pitchFamily="18" charset="0"/>
              </a:rPr>
              <a:t>- Жители леса! - закричал раз утром мудрый Ворон. - Осень у лесного порога, все ли к её приходу готовы? Как эхо, донеслись голоса из леса:</a:t>
            </a:r>
          </a:p>
          <a:p>
            <a:pPr indent="450000"/>
            <a:r>
              <a:rPr lang="ru-RU" dirty="0">
                <a:latin typeface="Bookman Old Style" panose="02050604050505020204" pitchFamily="18" charset="0"/>
              </a:rPr>
              <a:t>- Готовы, готовы, готовы...</a:t>
            </a:r>
          </a:p>
          <a:p>
            <a:pPr indent="450000"/>
            <a:r>
              <a:rPr lang="ru-RU" dirty="0">
                <a:latin typeface="Bookman Old Style" panose="02050604050505020204" pitchFamily="18" charset="0"/>
              </a:rPr>
              <a:t>- А вот мы сейчас проверим! - каркнул Ворон. - Перво-наперво осень холоду в лес напустит - что делать станете?</a:t>
            </a:r>
          </a:p>
          <a:p>
            <a:pPr indent="450000"/>
            <a:r>
              <a:rPr lang="ru-RU" dirty="0">
                <a:latin typeface="Bookman Old Style" panose="02050604050505020204" pitchFamily="18" charset="0"/>
              </a:rPr>
              <a:t>Откликнулись звери:</a:t>
            </a:r>
          </a:p>
          <a:p>
            <a:pPr indent="450000"/>
            <a:r>
              <a:rPr lang="ru-RU" dirty="0">
                <a:latin typeface="Bookman Old Style" panose="02050604050505020204" pitchFamily="18" charset="0"/>
              </a:rPr>
              <a:t>- Мы, зайцы, лисицы, медведи, в зимние шубы переоденемся!</a:t>
            </a:r>
          </a:p>
          <a:p>
            <a:pPr indent="450000"/>
            <a:r>
              <a:rPr lang="ru-RU" dirty="0">
                <a:latin typeface="Bookman Old Style" panose="02050604050505020204" pitchFamily="18" charset="0"/>
              </a:rPr>
              <a:t>- Мы, барсуки, еноты, в тёплые норы спрячемся!</a:t>
            </a:r>
          </a:p>
          <a:p>
            <a:pPr indent="450000"/>
            <a:r>
              <a:rPr lang="ru-RU" dirty="0">
                <a:latin typeface="Bookman Old Style" panose="02050604050505020204" pitchFamily="18" charset="0"/>
              </a:rPr>
              <a:t>- Мы, ежи, летучие мыши, белки, сном беспробудным уснём!</a:t>
            </a:r>
          </a:p>
          <a:p>
            <a:pPr indent="450000"/>
            <a:r>
              <a:rPr lang="ru-RU" dirty="0">
                <a:latin typeface="Bookman Old Style" panose="02050604050505020204" pitchFamily="18" charset="0"/>
              </a:rPr>
              <a:t>Откликнулись птицы:</a:t>
            </a:r>
          </a:p>
          <a:p>
            <a:pPr indent="450000"/>
            <a:r>
              <a:rPr lang="ru-RU" dirty="0">
                <a:latin typeface="Bookman Old Style" panose="02050604050505020204" pitchFamily="18" charset="0"/>
              </a:rPr>
              <a:t>- Мы, перелётные, в тёплые края улетим!</a:t>
            </a:r>
          </a:p>
          <a:p>
            <a:pPr indent="450000"/>
            <a:r>
              <a:rPr lang="ru-RU" dirty="0">
                <a:latin typeface="Bookman Old Style" panose="02050604050505020204" pitchFamily="18" charset="0"/>
              </a:rPr>
              <a:t>- Мы, ласточка, дрозд, жаворонок, пуховые телогрейки наденем!</a:t>
            </a:r>
          </a:p>
        </p:txBody>
      </p:sp>
    </p:spTree>
    <p:extLst>
      <p:ext uri="{BB962C8B-B14F-4D97-AF65-F5344CB8AC3E}">
        <p14:creationId xmlns:p14="http://schemas.microsoft.com/office/powerpoint/2010/main" val="18349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7798" y="1229511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Bookman Old Style" panose="02050604050505020204" pitchFamily="18" charset="0"/>
              </a:rPr>
              <a:t>Цель: активизировать деятельность педагогов; способствовать приобретению ими опыта коллективной работы; совершенствовать практические навыки профессиональной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4938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75608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Bookman Old Style" panose="02050604050505020204" pitchFamily="18" charset="0"/>
              </a:rPr>
              <a:t>Экология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>
                <a:latin typeface="Bookman Old Style" panose="02050604050505020204" pitchFamily="18" charset="0"/>
              </a:rPr>
              <a:t>– наука об отношении растительных и животных организмов друг к другу и к окружающей их среде. </a:t>
            </a:r>
            <a:endParaRPr lang="ru-RU" sz="2000" dirty="0" smtClean="0">
              <a:latin typeface="Bookman Old Style" panose="020506040505050202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000" dirty="0">
              <a:latin typeface="Bookman Old Style" panose="02050604050505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Bookman Old Style" panose="02050604050505020204" pitchFamily="18" charset="0"/>
              </a:rPr>
              <a:t>«Наблюдения необходимы ребенку как солнце, воздух и вода необходимы растению, и для того, чтобы ребенок научился видеть в одуванчике солнышко на ладони, в белой березе – девицу в белом сарафане, - для этого надо бывать на природе, останавливаться, присматриваться, чтобы увидеть</a:t>
            </a:r>
            <a:r>
              <a:rPr lang="ru-RU" sz="2000" dirty="0" smtClean="0">
                <a:latin typeface="Bookman Old Style" panose="02050604050505020204" pitchFamily="18" charset="0"/>
              </a:rPr>
              <a:t>»</a:t>
            </a:r>
          </a:p>
          <a:p>
            <a:pPr algn="r">
              <a:lnSpc>
                <a:spcPct val="15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В.А</a:t>
            </a:r>
            <a:r>
              <a:rPr lang="ru-RU" sz="2000" dirty="0">
                <a:latin typeface="Bookman Old Style" panose="02050604050505020204" pitchFamily="18" charset="0"/>
              </a:rPr>
              <a:t>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13008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64221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Пескарь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26862" y="1382863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живет в песке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90457" y="2029192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Линь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26862" y="1844528"/>
            <a:ext cx="5345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линяет, меняет цвет после того, как выловили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6456" y="2675525"/>
            <a:ext cx="1558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Синица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553" y="2653879"/>
            <a:ext cx="2973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поет «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зинь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–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зинь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91962" y="3763614"/>
            <a:ext cx="1322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Кулик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26862" y="3705999"/>
            <a:ext cx="2382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кричит «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куик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2605" y="3244334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Стрекоза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26862" y="3229023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стрекочет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1033" y="42492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Щегол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17244" y="4225279"/>
            <a:ext cx="2392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денди, щеголь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04041" y="4711787"/>
            <a:ext cx="1699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Козодой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17244" y="4660476"/>
            <a:ext cx="5682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так и вьется вкруг пасущихся стад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31796" y="5303962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Слепень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553" y="5124558"/>
            <a:ext cx="5642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кусает так больно, что в глазах темно, слепнешь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90870" y="902556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Волк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53" y="902556"/>
            <a:ext cx="3783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тащит добычу волоком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2864" y="5874798"/>
            <a:ext cx="2101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Насекомое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553" y="5874798"/>
            <a:ext cx="3518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насечки на туловище</a:t>
            </a:r>
          </a:p>
        </p:txBody>
      </p:sp>
    </p:spTree>
    <p:extLst>
      <p:ext uri="{BB962C8B-B14F-4D97-AF65-F5344CB8AC3E}">
        <p14:creationId xmlns:p14="http://schemas.microsoft.com/office/powerpoint/2010/main" val="2777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882287"/>
              </p:ext>
            </p:extLst>
          </p:nvPr>
        </p:nvGraphicFramePr>
        <p:xfrm>
          <a:off x="467544" y="1556793"/>
          <a:ext cx="8136912" cy="4104455"/>
        </p:xfrm>
        <a:graphic>
          <a:graphicData uri="http://schemas.openxmlformats.org/drawingml/2006/table">
            <a:tbl>
              <a:tblPr firstRow="1" firstCol="1" bandRow="1"/>
              <a:tblGrid>
                <a:gridCol w="387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7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74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74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4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74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74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74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74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74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74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747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747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747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747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747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8747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505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5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616935"/>
              </p:ext>
            </p:extLst>
          </p:nvPr>
        </p:nvGraphicFramePr>
        <p:xfrm>
          <a:off x="467544" y="1556792"/>
          <a:ext cx="8208921" cy="4104452"/>
        </p:xfrm>
        <a:graphic>
          <a:graphicData uri="http://schemas.openxmlformats.org/drawingml/2006/table">
            <a:tbl>
              <a:tblPr/>
              <a:tblGrid>
                <a:gridCol w="390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0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0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09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09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09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09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09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09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09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09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09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09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090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09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09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09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909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73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132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32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32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132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32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132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132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132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1840" y="67788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Кроссворд 1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0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297506"/>
              </p:ext>
            </p:extLst>
          </p:nvPr>
        </p:nvGraphicFramePr>
        <p:xfrm>
          <a:off x="611556" y="1628801"/>
          <a:ext cx="7992890" cy="4248470"/>
        </p:xfrm>
        <a:graphic>
          <a:graphicData uri="http://schemas.openxmlformats.org/drawingml/2006/table">
            <a:tbl>
              <a:tblPr firstRow="1" firstCol="1" bandRow="1"/>
              <a:tblGrid>
                <a:gridCol w="47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66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Ю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889462"/>
              </p:ext>
            </p:extLst>
          </p:nvPr>
        </p:nvGraphicFramePr>
        <p:xfrm>
          <a:off x="611555" y="1628797"/>
          <a:ext cx="7992890" cy="4248475"/>
        </p:xfrm>
        <a:graphic>
          <a:graphicData uri="http://schemas.openxmlformats.org/drawingml/2006/table">
            <a:tbl>
              <a:tblPr/>
              <a:tblGrid>
                <a:gridCol w="47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7017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86225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868" y="928670"/>
            <a:ext cx="2281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  <a:cs typeface="Times New Roman" pitchFamily="18" charset="0"/>
              </a:rPr>
              <a:t>Кроссворд 2</a:t>
            </a:r>
            <a:endParaRPr lang="ru-RU" sz="2400" b="1" dirty="0"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8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502967"/>
              </p:ext>
            </p:extLst>
          </p:nvPr>
        </p:nvGraphicFramePr>
        <p:xfrm>
          <a:off x="896937" y="836712"/>
          <a:ext cx="7635502" cy="4242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7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7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6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69" marR="5026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/>
                      </a:r>
                      <a:br>
                        <a:rPr lang="ru-RU" sz="800">
                          <a:effectLst/>
                        </a:rPr>
                      </a:b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69" marR="5026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6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69" marR="5026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69" marR="5026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b="26038"/>
          <a:stretch/>
        </p:blipFill>
        <p:spPr bwMode="auto">
          <a:xfrm>
            <a:off x="1338885" y="1005141"/>
            <a:ext cx="2585527" cy="16561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85" y="3155951"/>
            <a:ext cx="2520280" cy="1508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375" y="1091766"/>
            <a:ext cx="2226756" cy="1482935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8425" r="6618" b="38713"/>
          <a:stretch/>
        </p:blipFill>
        <p:spPr bwMode="auto">
          <a:xfrm>
            <a:off x="5076056" y="3127238"/>
            <a:ext cx="3077394" cy="1537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57224" y="5143512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Bookman Old Style" panose="02050604050505020204" pitchFamily="18" charset="0"/>
              </a:rPr>
              <a:t>И уносят меня, и уносят меня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В звенящую снежную даль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Три белых коня, эх, три белых коня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Декабрь и январь и февраль!</a:t>
            </a:r>
          </a:p>
        </p:txBody>
      </p:sp>
    </p:spTree>
    <p:extLst>
      <p:ext uri="{BB962C8B-B14F-4D97-AF65-F5344CB8AC3E}">
        <p14:creationId xmlns:p14="http://schemas.microsoft.com/office/powerpoint/2010/main" val="32142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694383"/>
              </p:ext>
            </p:extLst>
          </p:nvPr>
        </p:nvGraphicFramePr>
        <p:xfrm>
          <a:off x="755577" y="620688"/>
          <a:ext cx="7488832" cy="4464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6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                 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8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49" name="Рисунок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764704"/>
            <a:ext cx="28194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Рисунок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8" y="636350"/>
            <a:ext cx="18192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Рисунок 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35901"/>
            <a:ext cx="18097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Рисунок 3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2"/>
          <a:stretch/>
        </p:blipFill>
        <p:spPr bwMode="auto">
          <a:xfrm>
            <a:off x="1535112" y="2987532"/>
            <a:ext cx="2238945" cy="20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2306757" cy="173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23477" y="703025"/>
            <a:ext cx="3067050" cy="2133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91313" y="5157192"/>
            <a:ext cx="73543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Bookman Old Style" panose="02050604050505020204" pitchFamily="18" charset="0"/>
              </a:rPr>
              <a:t>Кабы не было зимы в городах и сёлах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Никогда б не знали мы этих дней весёлых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Не кружила б малышня возле снежной бабы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Не петляла бы лыжня кабы </a:t>
            </a:r>
            <a:r>
              <a:rPr lang="ru-RU" sz="2000" b="1" dirty="0" err="1">
                <a:latin typeface="Bookman Old Style" panose="02050604050505020204" pitchFamily="18" charset="0"/>
              </a:rPr>
              <a:t>кабы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кабы</a:t>
            </a:r>
            <a:r>
              <a:rPr lang="ru-RU" sz="2000" b="1" dirty="0">
                <a:latin typeface="Bookman Old Style" panose="020506040505050202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220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572124"/>
              </p:ext>
            </p:extLst>
          </p:nvPr>
        </p:nvGraphicFramePr>
        <p:xfrm>
          <a:off x="539552" y="692697"/>
          <a:ext cx="8064897" cy="4314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8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2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/>
                      </a:r>
                      <a:br>
                        <a:rPr lang="ru-RU" sz="1100">
                          <a:effectLst/>
                        </a:rPr>
                      </a:b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6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633" y="1018257"/>
            <a:ext cx="2235317" cy="16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4" y="3068827"/>
            <a:ext cx="2395774" cy="179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12" y="3004791"/>
            <a:ext cx="1957825" cy="192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0" y="1018257"/>
            <a:ext cx="2345258" cy="1553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Рисунок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77022"/>
            <a:ext cx="1785072" cy="183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48" y="3176202"/>
            <a:ext cx="2376264" cy="15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8397" y="5165260"/>
            <a:ext cx="7575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Bookman Old Style" panose="02050604050505020204" pitchFamily="18" charset="0"/>
              </a:rPr>
              <a:t>И тогда, наверняка, вдруг запляшут облака,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И кузнечик запиликает на скрипке.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С голубого ручейка начинается река,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Ну а дружба начинается с улыбки.</a:t>
            </a:r>
          </a:p>
        </p:txBody>
      </p:sp>
    </p:spTree>
    <p:extLst>
      <p:ext uri="{BB962C8B-B14F-4D97-AF65-F5344CB8AC3E}">
        <p14:creationId xmlns:p14="http://schemas.microsoft.com/office/powerpoint/2010/main" val="225272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267</TotalTime>
  <Words>699</Words>
  <Application>Microsoft Office PowerPoint</Application>
  <PresentationFormat>Экран (4:3)</PresentationFormat>
  <Paragraphs>314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Bookman Old Style</vt:lpstr>
      <vt:lpstr>Calibri</vt:lpstr>
      <vt:lpstr>Century Gothic</vt:lpstr>
      <vt:lpstr>Times New Roman</vt:lpstr>
      <vt:lpstr>Wingdings 2</vt:lpstr>
      <vt:lpstr>Остин</vt:lpstr>
      <vt:lpstr>Экологическая гостиная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гостиная</dc:title>
  <dc:creator>Анастасия</dc:creator>
  <cp:lastModifiedBy>Анастасия</cp:lastModifiedBy>
  <cp:revision>24</cp:revision>
  <dcterms:created xsi:type="dcterms:W3CDTF">2017-11-13T15:53:20Z</dcterms:created>
  <dcterms:modified xsi:type="dcterms:W3CDTF">2019-11-17T16:39:36Z</dcterms:modified>
</cp:coreProperties>
</file>