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64" r:id="rId8"/>
    <p:sldId id="263" r:id="rId9"/>
    <p:sldId id="269" r:id="rId10"/>
    <p:sldId id="25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>
      <p:cViewPr varScale="1">
        <p:scale>
          <a:sx n="68" d="100"/>
          <a:sy n="68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62F903F-DAF3-4B77-A1AC-F0546CFDE0B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FBB0658-10D9-426D-9934-7051C72ED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1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869160"/>
            <a:ext cx="6400800" cy="913656"/>
          </a:xfrm>
        </p:spPr>
        <p:txBody>
          <a:bodyPr>
            <a:normAutofit fontScale="625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                              Составили воспитатели: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          Белоусова А.Д           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            Паньшина Н.Н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 в подготовительной группе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3429000"/>
            <a:ext cx="260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Технознайка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173252"/>
            <a:ext cx="78074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Социально-коммуникативное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                                            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- строители»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248858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9552" y="476672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«Зоопарк»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836712"/>
            <a:ext cx="2498372" cy="27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91880" y="548680"/>
            <a:ext cx="1314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«Наша ферма»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9 uh\Конструирование 9 гр\20240125_101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2160240" cy="26978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3568" y="3501008"/>
            <a:ext cx="1042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«Мой дом»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19982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275856" y="3573016"/>
            <a:ext cx="297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«Постройки для детской площадки»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User\Desktop\9 uh\Конструирование 9 гр\20240125_1020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861048"/>
            <a:ext cx="1728192" cy="2699600"/>
          </a:xfrm>
          <a:prstGeom prst="rect">
            <a:avLst/>
          </a:prstGeom>
          <a:noFill/>
        </p:spPr>
      </p:pic>
      <p:pic>
        <p:nvPicPr>
          <p:cNvPr id="4103" name="Picture 7" descr="C:\Users\User\Desktop\9 uh\Конструирование 9 гр\20240125_102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836712"/>
            <a:ext cx="3328303" cy="172819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652120" y="548680"/>
            <a:ext cx="3067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Фигуры-урашения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нашего города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 descr="C:\Users\User\Desktop\9 uh\Конструирование 9 гр\20240125_1021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2132856"/>
            <a:ext cx="1483963" cy="1440160"/>
          </a:xfrm>
          <a:prstGeom prst="rect">
            <a:avLst/>
          </a:prstGeom>
          <a:noFill/>
        </p:spPr>
      </p:pic>
      <p:pic>
        <p:nvPicPr>
          <p:cNvPr id="4105" name="Picture 9" descr="C:\Users\User\Desktop\9 uh\Конструирование 9 гр\20240125_1021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3429000"/>
            <a:ext cx="2016224" cy="253378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164288" y="285293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Поезд, везущий стройматериалы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23728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Конструирование по теме, замыслу, по условиям.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74711"/>
            <a:ext cx="44973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Обсуждение плана постройки «Олимпийский парк».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9 uh\1000022835.jpg"/>
          <p:cNvPicPr>
            <a:picLocks noChangeAspect="1" noChangeArrowheads="1"/>
          </p:cNvPicPr>
          <p:nvPr/>
        </p:nvPicPr>
        <p:blipFill>
          <a:blip r:embed="rId2" cstate="print"/>
          <a:srcRect l="5649" t="38912" r="11697" b="15728"/>
          <a:stretch>
            <a:fillRect/>
          </a:stretch>
        </p:blipFill>
        <p:spPr bwMode="auto">
          <a:xfrm>
            <a:off x="179512" y="548680"/>
            <a:ext cx="2808312" cy="1541147"/>
          </a:xfrm>
          <a:prstGeom prst="rect">
            <a:avLst/>
          </a:prstGeom>
          <a:noFill/>
        </p:spPr>
      </p:pic>
      <p:pic>
        <p:nvPicPr>
          <p:cNvPr id="3076" name="Picture 4" descr="C:\Users\User\Desktop\9 uh\1000022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3059832" y="476672"/>
            <a:ext cx="1656184" cy="1656184"/>
          </a:xfrm>
          <a:prstGeom prst="rect">
            <a:avLst/>
          </a:prstGeom>
          <a:noFill/>
        </p:spPr>
      </p:pic>
      <p:pic>
        <p:nvPicPr>
          <p:cNvPr id="3077" name="Picture 5" descr="C:\Users\User\Desktop\9 uh\9 гр спорт\IMG_20230626_090755.jpg"/>
          <p:cNvPicPr>
            <a:picLocks noChangeAspect="1" noChangeArrowheads="1"/>
          </p:cNvPicPr>
          <p:nvPr/>
        </p:nvPicPr>
        <p:blipFill>
          <a:blip r:embed="rId4" cstate="print"/>
          <a:srcRect t="13115" r="14526"/>
          <a:stretch>
            <a:fillRect/>
          </a:stretch>
        </p:blipFill>
        <p:spPr bwMode="auto">
          <a:xfrm>
            <a:off x="6228184" y="476672"/>
            <a:ext cx="1218701" cy="1656184"/>
          </a:xfrm>
          <a:prstGeom prst="rect">
            <a:avLst/>
          </a:prstGeom>
          <a:noFill/>
        </p:spPr>
      </p:pic>
      <p:pic>
        <p:nvPicPr>
          <p:cNvPr id="3078" name="Picture 6" descr="C:\Users\User\Desktop\9 uh\9 гр спорт\IMG_20230626_090911.jpg"/>
          <p:cNvPicPr>
            <a:picLocks noChangeAspect="1" noChangeArrowheads="1"/>
          </p:cNvPicPr>
          <p:nvPr/>
        </p:nvPicPr>
        <p:blipFill>
          <a:blip r:embed="rId5" cstate="print"/>
          <a:srcRect r="1589" b="8333"/>
          <a:stretch>
            <a:fillRect/>
          </a:stretch>
        </p:blipFill>
        <p:spPr bwMode="auto">
          <a:xfrm>
            <a:off x="7596336" y="476672"/>
            <a:ext cx="1360007" cy="169359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32240" y="188640"/>
            <a:ext cx="170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Д.и « Виды спорта»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204864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Постройка Олимпийского парка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User\Desktop\9 uh\Лего\20240213_150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564904"/>
            <a:ext cx="1414681" cy="1928302"/>
          </a:xfrm>
          <a:prstGeom prst="rect">
            <a:avLst/>
          </a:prstGeom>
          <a:noFill/>
        </p:spPr>
      </p:pic>
      <p:pic>
        <p:nvPicPr>
          <p:cNvPr id="3080" name="Picture 8" descr="C:\Users\User\Desktop\9 uh\Лего\20240213_1504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2564904"/>
            <a:ext cx="2153599" cy="1800200"/>
          </a:xfrm>
          <a:prstGeom prst="rect">
            <a:avLst/>
          </a:prstGeom>
          <a:noFill/>
        </p:spPr>
      </p:pic>
      <p:pic>
        <p:nvPicPr>
          <p:cNvPr id="3081" name="Picture 9" descr="C:\Users\User\Desktop\9 uh\Лего\20240213_1502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5157192"/>
            <a:ext cx="3168352" cy="1399927"/>
          </a:xfrm>
          <a:prstGeom prst="rect">
            <a:avLst/>
          </a:prstGeom>
          <a:noFill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2564904"/>
            <a:ext cx="1526779" cy="191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 descr="C:\Users\User\Desktop\9 uh\Лего\20240209_162302.jpg"/>
          <p:cNvPicPr>
            <a:picLocks noChangeAspect="1" noChangeArrowheads="1"/>
          </p:cNvPicPr>
          <p:nvPr/>
        </p:nvPicPr>
        <p:blipFill>
          <a:blip r:embed="rId10" cstate="print"/>
          <a:srcRect r="4808" b="15385"/>
          <a:stretch>
            <a:fillRect/>
          </a:stretch>
        </p:blipFill>
        <p:spPr bwMode="auto">
          <a:xfrm>
            <a:off x="179512" y="5085184"/>
            <a:ext cx="2160240" cy="1440160"/>
          </a:xfrm>
          <a:prstGeom prst="rect">
            <a:avLst/>
          </a:prstGeom>
          <a:noFill/>
        </p:spPr>
      </p:pic>
      <p:pic>
        <p:nvPicPr>
          <p:cNvPr id="3085" name="Picture 13" descr="C:\Users\User\Desktop\9 uh\Лего\20240209_162153.jpg"/>
          <p:cNvPicPr>
            <a:picLocks noChangeAspect="1" noChangeArrowheads="1"/>
          </p:cNvPicPr>
          <p:nvPr/>
        </p:nvPicPr>
        <p:blipFill>
          <a:blip r:embed="rId11" cstate="print"/>
          <a:srcRect l="10959" r="6849" b="13699"/>
          <a:stretch>
            <a:fillRect/>
          </a:stretch>
        </p:blipFill>
        <p:spPr bwMode="auto">
          <a:xfrm>
            <a:off x="6012160" y="2564904"/>
            <a:ext cx="1388726" cy="1944216"/>
          </a:xfrm>
          <a:prstGeom prst="rect">
            <a:avLst/>
          </a:prstGeom>
          <a:noFill/>
        </p:spPr>
      </p:pic>
      <p:pic>
        <p:nvPicPr>
          <p:cNvPr id="3086" name="Picture 14" descr="C:\Users\User\Desktop\9 uh\Лего\20240209_16225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6136" y="5013176"/>
            <a:ext cx="3293834" cy="1528339"/>
          </a:xfrm>
          <a:prstGeom prst="rect">
            <a:avLst/>
          </a:prstGeom>
          <a:noFill/>
        </p:spPr>
      </p:pic>
      <p:pic>
        <p:nvPicPr>
          <p:cNvPr id="3087" name="Picture 15" descr="C:\Users\User\Desktop\9 uh\Лего\20240209_162416.jpg"/>
          <p:cNvPicPr>
            <a:picLocks noChangeAspect="1" noChangeArrowheads="1"/>
          </p:cNvPicPr>
          <p:nvPr/>
        </p:nvPicPr>
        <p:blipFill>
          <a:blip r:embed="rId13" cstate="print"/>
          <a:srcRect t="10000" r="3750" b="21667"/>
          <a:stretch>
            <a:fillRect/>
          </a:stretch>
        </p:blipFill>
        <p:spPr bwMode="auto">
          <a:xfrm>
            <a:off x="0" y="3284984"/>
            <a:ext cx="2298987" cy="1224136"/>
          </a:xfrm>
          <a:prstGeom prst="rect">
            <a:avLst/>
          </a:prstGeom>
          <a:noFill/>
        </p:spPr>
      </p:pic>
      <p:pic>
        <p:nvPicPr>
          <p:cNvPr id="3088" name="Picture 16" descr="C:\Users\User\Desktop\9 uh\Лего\20240226_10272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4860032" y="476672"/>
            <a:ext cx="1224644" cy="16328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3568" y="2924944"/>
            <a:ext cx="735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Теннис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5776" y="2276872"/>
            <a:ext cx="1087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Гимнастика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276872"/>
            <a:ext cx="762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Футбол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2276872"/>
            <a:ext cx="539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Бокс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40352" y="2276872"/>
            <a:ext cx="1141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Плавание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4725144"/>
            <a:ext cx="896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Стрельба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71800" y="4725144"/>
            <a:ext cx="167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Бег с препятствием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4248" y="4653136"/>
            <a:ext cx="96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Баскетбол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l="12925" t="9847" r="295" b="11373"/>
          <a:stretch>
            <a:fillRect/>
          </a:stretch>
        </p:blipFill>
        <p:spPr bwMode="auto">
          <a:xfrm>
            <a:off x="395536" y="516506"/>
            <a:ext cx="3960440" cy="269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 descr="C:\Users\User\Desktop\9 uh\Лего\20240216_183006.jpg"/>
          <p:cNvPicPr>
            <a:picLocks noChangeAspect="1" noChangeArrowheads="1"/>
          </p:cNvPicPr>
          <p:nvPr/>
        </p:nvPicPr>
        <p:blipFill>
          <a:blip r:embed="rId3" cstate="print"/>
          <a:srcRect l="4327" t="6961" r="4808"/>
          <a:stretch>
            <a:fillRect/>
          </a:stretch>
        </p:blipFill>
        <p:spPr bwMode="auto">
          <a:xfrm>
            <a:off x="395536" y="3284984"/>
            <a:ext cx="4032448" cy="3096683"/>
          </a:xfrm>
          <a:prstGeom prst="rect">
            <a:avLst/>
          </a:prstGeom>
          <a:noFill/>
        </p:spPr>
      </p:pic>
      <p:pic>
        <p:nvPicPr>
          <p:cNvPr id="23557" name="Picture 5" descr="C:\Users\User\Desktop\9 uh\Лего\20240216_183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92696"/>
            <a:ext cx="3888432" cy="51845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9424" y="188640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Конкурсная работа «Олимпийский парк»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59323"/>
            <a:ext cx="8469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Совместное детско-родительское творчество «Строить из конструктора вместе веселей».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User\Desktop\9 uh\Лего\20240227_165058.jpg"/>
          <p:cNvPicPr>
            <a:picLocks noChangeAspect="1" noChangeArrowheads="1"/>
          </p:cNvPicPr>
          <p:nvPr/>
        </p:nvPicPr>
        <p:blipFill>
          <a:blip r:embed="rId2" cstate="print"/>
          <a:srcRect t="18051" r="15763"/>
          <a:stretch>
            <a:fillRect/>
          </a:stretch>
        </p:blipFill>
        <p:spPr bwMode="auto">
          <a:xfrm>
            <a:off x="179512" y="548680"/>
            <a:ext cx="1512168" cy="1961456"/>
          </a:xfrm>
          <a:prstGeom prst="rect">
            <a:avLst/>
          </a:prstGeom>
          <a:noFill/>
        </p:spPr>
      </p:pic>
      <p:pic>
        <p:nvPicPr>
          <p:cNvPr id="24579" name="Picture 3" descr="C:\Users\User\Desktop\9 uh\Лего\IMG-20240224-WA0002.jpg"/>
          <p:cNvPicPr>
            <a:picLocks noChangeAspect="1" noChangeArrowheads="1"/>
          </p:cNvPicPr>
          <p:nvPr/>
        </p:nvPicPr>
        <p:blipFill>
          <a:blip r:embed="rId3" cstate="print"/>
          <a:srcRect l="10853" t="9302" r="19380" b="5814"/>
          <a:stretch>
            <a:fillRect/>
          </a:stretch>
        </p:blipFill>
        <p:spPr bwMode="auto">
          <a:xfrm>
            <a:off x="1763688" y="548680"/>
            <a:ext cx="1224136" cy="1985820"/>
          </a:xfrm>
          <a:prstGeom prst="rect">
            <a:avLst/>
          </a:prstGeom>
          <a:noFill/>
        </p:spPr>
      </p:pic>
      <p:pic>
        <p:nvPicPr>
          <p:cNvPr id="24580" name="Picture 4" descr="C:\Users\User\Desktop\9 uh\Лего\IMG-20240224-WA0006.jpg"/>
          <p:cNvPicPr>
            <a:picLocks noChangeAspect="1" noChangeArrowheads="1"/>
          </p:cNvPicPr>
          <p:nvPr/>
        </p:nvPicPr>
        <p:blipFill>
          <a:blip r:embed="rId4" cstate="print"/>
          <a:srcRect l="13245" t="5960" r="19833" b="21262"/>
          <a:stretch>
            <a:fillRect/>
          </a:stretch>
        </p:blipFill>
        <p:spPr bwMode="auto">
          <a:xfrm>
            <a:off x="2987824" y="548680"/>
            <a:ext cx="1440160" cy="1988792"/>
          </a:xfrm>
          <a:prstGeom prst="rect">
            <a:avLst/>
          </a:prstGeom>
          <a:noFill/>
        </p:spPr>
      </p:pic>
      <p:pic>
        <p:nvPicPr>
          <p:cNvPr id="24581" name="Picture 5" descr="C:\Users\User\Desktop\9 uh\Лего\IMG-20240224-WA0011.jpg"/>
          <p:cNvPicPr>
            <a:picLocks noChangeAspect="1" noChangeArrowheads="1"/>
          </p:cNvPicPr>
          <p:nvPr/>
        </p:nvPicPr>
        <p:blipFill>
          <a:blip r:embed="rId5" cstate="print"/>
          <a:srcRect l="7256" t="19388" r="14739" b="25510"/>
          <a:stretch>
            <a:fillRect/>
          </a:stretch>
        </p:blipFill>
        <p:spPr bwMode="auto">
          <a:xfrm>
            <a:off x="4499992" y="548680"/>
            <a:ext cx="1605512" cy="2016224"/>
          </a:xfrm>
          <a:prstGeom prst="rect">
            <a:avLst/>
          </a:prstGeom>
          <a:noFill/>
        </p:spPr>
      </p:pic>
      <p:pic>
        <p:nvPicPr>
          <p:cNvPr id="24582" name="Picture 6" descr="C:\Users\User\Desktop\9 uh\Лего\IMG-20240224-WA0004.jpg"/>
          <p:cNvPicPr>
            <a:picLocks noChangeAspect="1" noChangeArrowheads="1"/>
          </p:cNvPicPr>
          <p:nvPr/>
        </p:nvPicPr>
        <p:blipFill>
          <a:blip r:embed="rId6" cstate="print"/>
          <a:srcRect l="20314" t="13540" r="11691" b="14384"/>
          <a:stretch>
            <a:fillRect/>
          </a:stretch>
        </p:blipFill>
        <p:spPr bwMode="auto">
          <a:xfrm>
            <a:off x="6156176" y="548680"/>
            <a:ext cx="1475656" cy="1989075"/>
          </a:xfrm>
          <a:prstGeom prst="rect">
            <a:avLst/>
          </a:prstGeom>
          <a:noFill/>
        </p:spPr>
      </p:pic>
      <p:pic>
        <p:nvPicPr>
          <p:cNvPr id="24583" name="Picture 7" descr="C:\Users\User\Desktop\9 uh\Лего\IMG-20240224-WA0003.jpg"/>
          <p:cNvPicPr>
            <a:picLocks noChangeAspect="1" noChangeArrowheads="1"/>
          </p:cNvPicPr>
          <p:nvPr/>
        </p:nvPicPr>
        <p:blipFill>
          <a:blip r:embed="rId7" cstate="print"/>
          <a:srcRect t="16340" r="8496" b="26797"/>
          <a:stretch>
            <a:fillRect/>
          </a:stretch>
        </p:blipFill>
        <p:spPr bwMode="auto">
          <a:xfrm>
            <a:off x="7736120" y="620688"/>
            <a:ext cx="1355736" cy="1872208"/>
          </a:xfrm>
          <a:prstGeom prst="rect">
            <a:avLst/>
          </a:prstGeom>
          <a:noFill/>
        </p:spPr>
      </p:pic>
      <p:pic>
        <p:nvPicPr>
          <p:cNvPr id="24584" name="Picture 8" descr="C:\Users\User\Desktop\9 uh\Лего\IMG-20240229-WA0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636913"/>
            <a:ext cx="1440160" cy="2232248"/>
          </a:xfrm>
          <a:prstGeom prst="rect">
            <a:avLst/>
          </a:prstGeom>
          <a:noFill/>
        </p:spPr>
      </p:pic>
      <p:pic>
        <p:nvPicPr>
          <p:cNvPr id="24585" name="Picture 9" descr="C:\Users\User\Desktop\9 uh\Лего\IMG-20240226-WA00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2636912"/>
            <a:ext cx="1659354" cy="2232248"/>
          </a:xfrm>
          <a:prstGeom prst="rect">
            <a:avLst/>
          </a:prstGeom>
          <a:noFill/>
        </p:spPr>
      </p:pic>
      <p:pic>
        <p:nvPicPr>
          <p:cNvPr id="24586" name="Picture 10" descr="C:\Users\User\Desktop\9 uh\Лего\IMG-20240226-WA00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2636912"/>
            <a:ext cx="1674186" cy="2232248"/>
          </a:xfrm>
          <a:prstGeom prst="rect">
            <a:avLst/>
          </a:prstGeom>
          <a:noFill/>
        </p:spPr>
      </p:pic>
      <p:pic>
        <p:nvPicPr>
          <p:cNvPr id="24587" name="Picture 11" descr="C:\Users\User\Desktop\9 uh\Лего\IMG-20240227-WA0056.jpg"/>
          <p:cNvPicPr>
            <a:picLocks noChangeAspect="1" noChangeArrowheads="1"/>
          </p:cNvPicPr>
          <p:nvPr/>
        </p:nvPicPr>
        <p:blipFill>
          <a:blip r:embed="rId11" cstate="print"/>
          <a:srcRect t="2500" r="13261"/>
          <a:stretch>
            <a:fillRect/>
          </a:stretch>
        </p:blipFill>
        <p:spPr bwMode="auto">
          <a:xfrm>
            <a:off x="5508104" y="2636912"/>
            <a:ext cx="1488165" cy="2232248"/>
          </a:xfrm>
          <a:prstGeom prst="rect">
            <a:avLst/>
          </a:prstGeom>
          <a:noFill/>
        </p:spPr>
      </p:pic>
      <p:pic>
        <p:nvPicPr>
          <p:cNvPr id="24588" name="Picture 12" descr="C:\Users\User\Desktop\9 uh\Лего\IMG-20240225-WA0024.jpg"/>
          <p:cNvPicPr>
            <a:picLocks noChangeAspect="1" noChangeArrowheads="1"/>
          </p:cNvPicPr>
          <p:nvPr/>
        </p:nvPicPr>
        <p:blipFill>
          <a:blip r:embed="rId12" cstate="print"/>
          <a:srcRect t="40680" r="13775"/>
          <a:stretch>
            <a:fillRect/>
          </a:stretch>
        </p:blipFill>
        <p:spPr bwMode="auto">
          <a:xfrm>
            <a:off x="179512" y="5013176"/>
            <a:ext cx="3068315" cy="1584176"/>
          </a:xfrm>
          <a:prstGeom prst="rect">
            <a:avLst/>
          </a:prstGeom>
          <a:noFill/>
        </p:spPr>
      </p:pic>
      <p:pic>
        <p:nvPicPr>
          <p:cNvPr id="24589" name="Picture 13" descr="C:\Users\User\Desktop\9 uh\Лего\IMG-20240225-WA0027.jpg"/>
          <p:cNvPicPr>
            <a:picLocks noChangeAspect="1" noChangeArrowheads="1"/>
          </p:cNvPicPr>
          <p:nvPr/>
        </p:nvPicPr>
        <p:blipFill>
          <a:blip r:embed="rId13" cstate="print"/>
          <a:srcRect b="20000"/>
          <a:stretch>
            <a:fillRect/>
          </a:stretch>
        </p:blipFill>
        <p:spPr bwMode="auto">
          <a:xfrm>
            <a:off x="3347864" y="4869160"/>
            <a:ext cx="2878520" cy="1728192"/>
          </a:xfrm>
          <a:prstGeom prst="rect">
            <a:avLst/>
          </a:prstGeom>
          <a:noFill/>
        </p:spPr>
      </p:pic>
      <p:pic>
        <p:nvPicPr>
          <p:cNvPr id="24590" name="Picture 14" descr="C:\Users\User\Desktop\9 uh\Лего\IMG-20240225-WA0025.jpg"/>
          <p:cNvPicPr>
            <a:picLocks noChangeAspect="1" noChangeArrowheads="1"/>
          </p:cNvPicPr>
          <p:nvPr/>
        </p:nvPicPr>
        <p:blipFill>
          <a:blip r:embed="rId14" cstate="print"/>
          <a:srcRect t="24561" r="5872"/>
          <a:stretch>
            <a:fillRect/>
          </a:stretch>
        </p:blipFill>
        <p:spPr bwMode="auto">
          <a:xfrm>
            <a:off x="6331325" y="5013176"/>
            <a:ext cx="2692953" cy="1619698"/>
          </a:xfrm>
          <a:prstGeom prst="rect">
            <a:avLst/>
          </a:prstGeom>
          <a:noFill/>
        </p:spPr>
      </p:pic>
      <p:pic>
        <p:nvPicPr>
          <p:cNvPr id="24592" name="Picture 16" descr="C:\Users\User\Desktop\9 uh\Конструирование 9 гр\IMG-20240303-WA0011.jpg"/>
          <p:cNvPicPr>
            <a:picLocks noChangeAspect="1" noChangeArrowheads="1"/>
          </p:cNvPicPr>
          <p:nvPr/>
        </p:nvPicPr>
        <p:blipFill>
          <a:blip r:embed="rId15" cstate="print"/>
          <a:srcRect t="20634" r="10172" b="18016"/>
          <a:stretch>
            <a:fillRect/>
          </a:stretch>
        </p:blipFill>
        <p:spPr bwMode="auto">
          <a:xfrm>
            <a:off x="7164288" y="2636912"/>
            <a:ext cx="1584176" cy="2286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259632" y="1196752"/>
            <a:ext cx="61561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проекта дети научились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создавать конструкции из разных видов конструкторов по собственному желанию.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Могут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применять разные средства для достижения результата (схемы, модели, рисунки, образцы).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Могут договариваться и быть участником коллективной сюжетно-ролевой игры с использованием поделок из различных видов конструктора.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5" name="Picture 5" descr="https://znachek.pro/uploads/posts/2023-06/1686381244_znachek-pro-p-skhema-sborki-iz-konstruktora-polese-20.jpg"/>
          <p:cNvPicPr>
            <a:picLocks noChangeAspect="1" noChangeArrowheads="1"/>
          </p:cNvPicPr>
          <p:nvPr/>
        </p:nvPicPr>
        <p:blipFill>
          <a:blip r:embed="rId2" cstate="print"/>
          <a:srcRect t="22000" r="297" b="16000"/>
          <a:stretch>
            <a:fillRect/>
          </a:stretch>
        </p:blipFill>
        <p:spPr bwMode="auto">
          <a:xfrm>
            <a:off x="1691680" y="4005064"/>
            <a:ext cx="5184576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348880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Актуальность: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Ребенок — прирожденный изобретатель и исследователь. Эти заложенные природой задатки особенно быстро реализуются и совершенствуются в конструировании, ведь ребенок имеет неограниченную возможность придумывать и создавать свои постройки, конструкции, проявляя при этом любознательность, сообразительность, смекалку и творчество.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836712"/>
            <a:ext cx="676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Вид проекта: познавательно – творческий                                                             Продолжительность: 2 месяца                                                                                     Участники проекта: дети, воспитатели, родители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99592" y="887815"/>
            <a:ext cx="756084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Развивать самостоятельную творческую деятельность посредствам использования различных видов конструкторов.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                                                                                     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1.Развивать умение видеть конструкцию и анализировать ее основные части, их функциональные назначения, определять, какие детали больше всего подходят для постройки, как их целесообразно скомбинировать.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2.Развивать умение планировать процесс возведения постройки, преобразовывать готовую конструкцию через изменения или дополнения определенных элементов.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3.Закреплять навыки коллективной работы: умение договариваться с помощью жестов, распределять обязанности, работать в соответствии с общим замыслом.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4.Привлекать родителей к участию в совместных мероприятиях: в конкурсе на лучшую совместную постройку «Строить из конструктора вместе веселей».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Подбор методической литературы по выбранной тематике проекта.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 flipH="1">
            <a:off x="179512" y="2204864"/>
            <a:ext cx="7560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 наглядного и дидактического материала: наглядные пособия; цветные иллюстрации; фотографии; схемы; образцы; необходимая литература.</a:t>
            </a:r>
            <a:endParaRPr kumimoji="0" lang="ru-RU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789040"/>
            <a:ext cx="65162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предметно-развивающей среды.   Строительные наборы и конструкторы : настольные; напольные;  деревянные;   пластмассовые 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 разными способами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крепления)</a:t>
            </a:r>
            <a:r>
              <a:rPr lang="ru-RU" sz="1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для  обыгрывания конструкций необходимые игрушки </a:t>
            </a:r>
            <a:r>
              <a:rPr lang="ru-RU" sz="1400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700-n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5101">
            <a:off x="495282" y="636277"/>
            <a:ext cx="1466488" cy="1552053"/>
          </a:xfrm>
          <a:prstGeom prst="rect">
            <a:avLst/>
          </a:prstGeom>
          <a:noFill/>
        </p:spPr>
      </p:pic>
      <p:pic>
        <p:nvPicPr>
          <p:cNvPr id="7171" name="Picture 3" descr="C:\Users\User\Desktop\1005797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548680"/>
            <a:ext cx="991242" cy="1584176"/>
          </a:xfrm>
          <a:prstGeom prst="rect">
            <a:avLst/>
          </a:prstGeom>
          <a:noFill/>
        </p:spPr>
      </p:pic>
      <p:pic>
        <p:nvPicPr>
          <p:cNvPr id="7172" name="Picture 4" descr="C:\Users\User\Desktop\zzXSXjmYo4s.jpg"/>
          <p:cNvPicPr>
            <a:picLocks noChangeAspect="1" noChangeArrowheads="1"/>
          </p:cNvPicPr>
          <p:nvPr/>
        </p:nvPicPr>
        <p:blipFill>
          <a:blip r:embed="rId4" cstate="print"/>
          <a:srcRect t="12701" r="-1610" b="6857"/>
          <a:stretch>
            <a:fillRect/>
          </a:stretch>
        </p:blipFill>
        <p:spPr bwMode="auto">
          <a:xfrm>
            <a:off x="2051720" y="2852936"/>
            <a:ext cx="1576596" cy="936104"/>
          </a:xfrm>
          <a:prstGeom prst="rect">
            <a:avLst/>
          </a:prstGeom>
          <a:noFill/>
        </p:spPr>
      </p:pic>
      <p:pic>
        <p:nvPicPr>
          <p:cNvPr id="7174" name="Picture 6" descr="https://avatars.mds.yandex.net/i?id=5e0b774557cd802caadc3e0fa2acddab01ac1cb9-9741045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20688"/>
            <a:ext cx="958606" cy="1440160"/>
          </a:xfrm>
          <a:prstGeom prst="rect">
            <a:avLst/>
          </a:prstGeom>
          <a:noFill/>
        </p:spPr>
      </p:pic>
      <p:pic>
        <p:nvPicPr>
          <p:cNvPr id="7176" name="Picture 8" descr="https://avatars.mds.yandex.net/i?id=dd48e3e0dd37c95b1b5c3d89757dc51c2a79cf49-10548602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79664">
            <a:off x="6114688" y="587559"/>
            <a:ext cx="1071381" cy="1517000"/>
          </a:xfrm>
          <a:prstGeom prst="rect">
            <a:avLst/>
          </a:prstGeom>
          <a:noFill/>
        </p:spPr>
      </p:pic>
      <p:pic>
        <p:nvPicPr>
          <p:cNvPr id="7178" name="Picture 10" descr="https://avatars.mds.yandex.net/i?id=af24d4e2a1a0561ad2c78dad16787e72946babc7-12612451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852936"/>
            <a:ext cx="1069243" cy="963825"/>
          </a:xfrm>
          <a:prstGeom prst="rect">
            <a:avLst/>
          </a:prstGeom>
          <a:noFill/>
        </p:spPr>
      </p:pic>
      <p:sp>
        <p:nvSpPr>
          <p:cNvPr id="7182" name="AutoShape 14" descr="https://detkamonline.ru/800/600/https/ds04.infourok.ru/uploads/ex/0e51/000ea0c8-f2883d32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4" name="AutoShape 16" descr="https://detkamonline.ru/800/600/https/ds04.infourok.ru/uploads/ex/0e51/000ea0c8-f2883d32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6" name="Picture 18" descr="https://avatars.mds.yandex.net/i?id=2be1d7c9ecea9d832c46a80f9a4977a3e42c9460-12168040-images-thumbs&amp;n=13"/>
          <p:cNvPicPr>
            <a:picLocks noChangeAspect="1" noChangeArrowheads="1"/>
          </p:cNvPicPr>
          <p:nvPr/>
        </p:nvPicPr>
        <p:blipFill>
          <a:blip r:embed="rId8" cstate="print"/>
          <a:srcRect l="7547" t="13571" r="9434" b="8380"/>
          <a:stretch>
            <a:fillRect/>
          </a:stretch>
        </p:blipFill>
        <p:spPr bwMode="auto">
          <a:xfrm>
            <a:off x="5220072" y="2780928"/>
            <a:ext cx="1430869" cy="1008112"/>
          </a:xfrm>
          <a:prstGeom prst="rect">
            <a:avLst/>
          </a:prstGeom>
          <a:noFill/>
        </p:spPr>
      </p:pic>
      <p:pic>
        <p:nvPicPr>
          <p:cNvPr id="7188" name="Picture 20" descr="https://avatars.mds.yandex.net/i?id=ff6672b9ae8aa088e26c54b39c3c8a90982dc41c-10813963-images-thumbs&amp;n=13"/>
          <p:cNvPicPr>
            <a:picLocks noChangeAspect="1" noChangeArrowheads="1"/>
          </p:cNvPicPr>
          <p:nvPr/>
        </p:nvPicPr>
        <p:blipFill>
          <a:blip r:embed="rId9" cstate="print"/>
          <a:srcRect l="4044" t="18237" r="25237" b="4343"/>
          <a:stretch>
            <a:fillRect/>
          </a:stretch>
        </p:blipFill>
        <p:spPr bwMode="auto">
          <a:xfrm>
            <a:off x="395536" y="2852936"/>
            <a:ext cx="1368152" cy="936104"/>
          </a:xfrm>
          <a:prstGeom prst="rect">
            <a:avLst/>
          </a:prstGeom>
          <a:noFill/>
        </p:spPr>
      </p:pic>
      <p:pic>
        <p:nvPicPr>
          <p:cNvPr id="1026" name="Picture 2" descr="C:\Users\User\Desktop\9 uh\Лего 2\20240304_132631.jpg"/>
          <p:cNvPicPr>
            <a:picLocks noChangeAspect="1" noChangeArrowheads="1"/>
          </p:cNvPicPr>
          <p:nvPr/>
        </p:nvPicPr>
        <p:blipFill>
          <a:blip r:embed="rId10" cstate="print"/>
          <a:srcRect t="16071" r="4911" b="7143"/>
          <a:stretch>
            <a:fillRect/>
          </a:stretch>
        </p:blipFill>
        <p:spPr bwMode="auto">
          <a:xfrm>
            <a:off x="6804248" y="2564904"/>
            <a:ext cx="1996128" cy="1208923"/>
          </a:xfrm>
          <a:prstGeom prst="rect">
            <a:avLst/>
          </a:prstGeom>
          <a:noFill/>
        </p:spPr>
      </p:pic>
      <p:pic>
        <p:nvPicPr>
          <p:cNvPr id="1027" name="Picture 3" descr="C:\Users\User\Desktop\9 uh\Лего 2\20240304_073428.jpg"/>
          <p:cNvPicPr>
            <a:picLocks noChangeAspect="1" noChangeArrowheads="1"/>
          </p:cNvPicPr>
          <p:nvPr/>
        </p:nvPicPr>
        <p:blipFill>
          <a:blip r:embed="rId11" cstate="print"/>
          <a:srcRect l="7143" t="29365" r="15476" b="6349"/>
          <a:stretch>
            <a:fillRect/>
          </a:stretch>
        </p:blipFill>
        <p:spPr bwMode="auto">
          <a:xfrm>
            <a:off x="251520" y="4725144"/>
            <a:ext cx="2080232" cy="1296144"/>
          </a:xfrm>
          <a:prstGeom prst="rect">
            <a:avLst/>
          </a:prstGeom>
          <a:noFill/>
        </p:spPr>
      </p:pic>
      <p:pic>
        <p:nvPicPr>
          <p:cNvPr id="1028" name="Picture 4" descr="C:\Users\User\Desktop\9 uh\Лего 2\20240304_073637.jpg"/>
          <p:cNvPicPr>
            <a:picLocks noChangeAspect="1" noChangeArrowheads="1"/>
          </p:cNvPicPr>
          <p:nvPr/>
        </p:nvPicPr>
        <p:blipFill>
          <a:blip r:embed="rId12" cstate="print"/>
          <a:srcRect t="24761" r="2477" b="18273"/>
          <a:stretch>
            <a:fillRect/>
          </a:stretch>
        </p:blipFill>
        <p:spPr bwMode="auto">
          <a:xfrm>
            <a:off x="3059832" y="4581128"/>
            <a:ext cx="2966416" cy="1299573"/>
          </a:xfrm>
          <a:prstGeom prst="rect">
            <a:avLst/>
          </a:prstGeom>
          <a:noFill/>
        </p:spPr>
      </p:pic>
      <p:pic>
        <p:nvPicPr>
          <p:cNvPr id="1029" name="Picture 5" descr="C:\Users\User\Desktop\9 uh\Лего 2\20240304_073050.jpg"/>
          <p:cNvPicPr>
            <a:picLocks noChangeAspect="1" noChangeArrowheads="1"/>
          </p:cNvPicPr>
          <p:nvPr/>
        </p:nvPicPr>
        <p:blipFill>
          <a:blip r:embed="rId13" cstate="print"/>
          <a:srcRect l="8036" t="37500" r="15625"/>
          <a:stretch>
            <a:fillRect/>
          </a:stretch>
        </p:blipFill>
        <p:spPr bwMode="auto">
          <a:xfrm>
            <a:off x="6300192" y="3933056"/>
            <a:ext cx="2304256" cy="1414894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/>
          <a:srcRect l="21951" t="31707" b="26829"/>
          <a:stretch>
            <a:fillRect/>
          </a:stretch>
        </p:blipFill>
        <p:spPr bwMode="auto">
          <a:xfrm>
            <a:off x="5652120" y="5301208"/>
            <a:ext cx="307234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Users\User\Desktop\9 uh\Лего 2\20240304_132034.jpg"/>
          <p:cNvPicPr>
            <a:picLocks noChangeAspect="1" noChangeArrowheads="1"/>
          </p:cNvPicPr>
          <p:nvPr/>
        </p:nvPicPr>
        <p:blipFill>
          <a:blip r:embed="rId15" cstate="print"/>
          <a:srcRect r="-1610" b="40727"/>
          <a:stretch>
            <a:fillRect/>
          </a:stretch>
        </p:blipFill>
        <p:spPr bwMode="auto">
          <a:xfrm>
            <a:off x="1907704" y="5661248"/>
            <a:ext cx="2304256" cy="1008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4d698f5f-a2f6-4ad5-bfd8-5aded7825d7f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69321">
            <a:off x="496879" y="1584295"/>
            <a:ext cx="1707710" cy="2258046"/>
          </a:xfrm>
          <a:prstGeom prst="rect">
            <a:avLst/>
          </a:prstGeom>
          <a:noFill/>
        </p:spPr>
      </p:pic>
      <p:pic>
        <p:nvPicPr>
          <p:cNvPr id="1027" name="Picture 3" descr="C:\Users\User\Desktop\71584efc0f419547122b08fdc50780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1800200" cy="2397589"/>
          </a:xfrm>
          <a:prstGeom prst="rect">
            <a:avLst/>
          </a:prstGeom>
          <a:noFill/>
        </p:spPr>
      </p:pic>
      <p:pic>
        <p:nvPicPr>
          <p:cNvPr id="1028" name="Picture 4" descr="C:\Users\User\Desktop\slide-0.jpg"/>
          <p:cNvPicPr>
            <a:picLocks noChangeAspect="1" noChangeArrowheads="1"/>
          </p:cNvPicPr>
          <p:nvPr/>
        </p:nvPicPr>
        <p:blipFill>
          <a:blip r:embed="rId4" cstate="print"/>
          <a:srcRect l="5010" r="1549" b="14558"/>
          <a:stretch>
            <a:fillRect/>
          </a:stretch>
        </p:blipFill>
        <p:spPr bwMode="auto">
          <a:xfrm rot="1045997">
            <a:off x="6924122" y="1544425"/>
            <a:ext cx="2056158" cy="1408188"/>
          </a:xfrm>
          <a:prstGeom prst="rect">
            <a:avLst/>
          </a:prstGeom>
          <a:noFill/>
        </p:spPr>
      </p:pic>
      <p:pic>
        <p:nvPicPr>
          <p:cNvPr id="1029" name="Picture 5" descr="C:\Users\User\Desktop\Stroim_stroim_novyj_dom_Uspenskij_EN_Skazka_pro_medvede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052736"/>
            <a:ext cx="1805430" cy="2304256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51520" y="404664"/>
            <a:ext cx="6341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художественной литературы: рассказы, сказки, стихи, загадки.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0"/>
            <a:ext cx="205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Речевое  развитие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User\Desktop\9 uh\1000022817.jpg"/>
          <p:cNvPicPr>
            <a:picLocks noChangeAspect="1" noChangeArrowheads="1"/>
          </p:cNvPicPr>
          <p:nvPr/>
        </p:nvPicPr>
        <p:blipFill>
          <a:blip r:embed="rId6" cstate="print"/>
          <a:srcRect t="19917" r="2405"/>
          <a:stretch>
            <a:fillRect/>
          </a:stretch>
        </p:blipFill>
        <p:spPr bwMode="auto">
          <a:xfrm>
            <a:off x="5796136" y="3717032"/>
            <a:ext cx="2895885" cy="2376264"/>
          </a:xfrm>
          <a:prstGeom prst="rect">
            <a:avLst/>
          </a:prstGeom>
          <a:noFill/>
        </p:spPr>
      </p:pic>
      <p:pic>
        <p:nvPicPr>
          <p:cNvPr id="1032" name="Picture 8" descr="C:\Users\User\Desktop\9 uh\Лего\IMG_20230623_100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21088"/>
            <a:ext cx="2086139" cy="208823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789040"/>
            <a:ext cx="2439726" cy="208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55576" y="0"/>
            <a:ext cx="26463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23528" y="404664"/>
            <a:ext cx="8352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 по ФЭМП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 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изпользованием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конструктора, блоков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Дьенеша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палочек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Кюизенера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кубиков  Никитина»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9 uh\Лего\IMG_20230323_155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2599219" cy="1944216"/>
          </a:xfrm>
          <a:prstGeom prst="rect">
            <a:avLst/>
          </a:prstGeom>
          <a:noFill/>
        </p:spPr>
      </p:pic>
      <p:pic>
        <p:nvPicPr>
          <p:cNvPr id="5124" name="Picture 4" descr="C:\Users\User\Desktop\9 uh\Лего\IMG_20220124_160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1965395" cy="2672937"/>
          </a:xfrm>
          <a:prstGeom prst="rect">
            <a:avLst/>
          </a:prstGeom>
          <a:noFill/>
        </p:spPr>
      </p:pic>
      <p:pic>
        <p:nvPicPr>
          <p:cNvPr id="5125" name="Picture 5" descr="C:\Users\User\Desktop\9 uh\Лего\IMG_20201218_102413.jpg"/>
          <p:cNvPicPr>
            <a:picLocks noChangeAspect="1" noChangeArrowheads="1"/>
          </p:cNvPicPr>
          <p:nvPr/>
        </p:nvPicPr>
        <p:blipFill>
          <a:blip r:embed="rId4" cstate="print"/>
          <a:srcRect l="21952" r="12194"/>
          <a:stretch>
            <a:fillRect/>
          </a:stretch>
        </p:blipFill>
        <p:spPr bwMode="auto">
          <a:xfrm>
            <a:off x="3059832" y="1052736"/>
            <a:ext cx="1728192" cy="1962938"/>
          </a:xfrm>
          <a:prstGeom prst="rect">
            <a:avLst/>
          </a:prstGeom>
          <a:noFill/>
        </p:spPr>
      </p:pic>
      <p:pic>
        <p:nvPicPr>
          <p:cNvPr id="5126" name="Picture 6" descr="C:\Users\User\Desktop\9 uh\Лего\IMG_20201218_102439.jpg"/>
          <p:cNvPicPr>
            <a:picLocks noChangeAspect="1" noChangeArrowheads="1"/>
          </p:cNvPicPr>
          <p:nvPr/>
        </p:nvPicPr>
        <p:blipFill>
          <a:blip r:embed="rId5" cstate="print"/>
          <a:srcRect l="3543" t="27273"/>
          <a:stretch>
            <a:fillRect/>
          </a:stretch>
        </p:blipFill>
        <p:spPr bwMode="auto">
          <a:xfrm rot="10800000">
            <a:off x="395536" y="3284984"/>
            <a:ext cx="3240360" cy="1296144"/>
          </a:xfrm>
          <a:prstGeom prst="rect">
            <a:avLst/>
          </a:prstGeom>
          <a:noFill/>
        </p:spPr>
      </p:pic>
      <p:pic>
        <p:nvPicPr>
          <p:cNvPr id="5127" name="Picture 7" descr="C:\Users\User\Desktop\9 uh\Лего\IMG_20210203_142647.jpg"/>
          <p:cNvPicPr>
            <a:picLocks noChangeAspect="1" noChangeArrowheads="1"/>
          </p:cNvPicPr>
          <p:nvPr/>
        </p:nvPicPr>
        <p:blipFill>
          <a:blip r:embed="rId6" cstate="print"/>
          <a:srcRect l="7519" t="19205" r="11400" b="3974"/>
          <a:stretch>
            <a:fillRect/>
          </a:stretch>
        </p:blipFill>
        <p:spPr bwMode="auto">
          <a:xfrm>
            <a:off x="6948264" y="980728"/>
            <a:ext cx="1989694" cy="2520280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95536" y="5301208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 Обучение грамоте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Конструируем букву «Н»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C:\Users\User\Desktop\9 uh\Лего\IMG-20221118-WA0045.jpg"/>
          <p:cNvPicPr>
            <a:picLocks noChangeAspect="1" noChangeArrowheads="1"/>
          </p:cNvPicPr>
          <p:nvPr/>
        </p:nvPicPr>
        <p:blipFill>
          <a:blip r:embed="rId7" cstate="print"/>
          <a:srcRect t="11141" r="28201" b="12262"/>
          <a:stretch>
            <a:fillRect/>
          </a:stretch>
        </p:blipFill>
        <p:spPr bwMode="auto">
          <a:xfrm>
            <a:off x="7452320" y="3789040"/>
            <a:ext cx="1442779" cy="2736304"/>
          </a:xfrm>
          <a:prstGeom prst="rect">
            <a:avLst/>
          </a:prstGeom>
          <a:noFill/>
        </p:spPr>
      </p:pic>
      <p:pic>
        <p:nvPicPr>
          <p:cNvPr id="5130" name="Picture 10" descr="C:\Users\User\Desktop\9 uh\Лего\IMG-20221118-WA00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005064"/>
            <a:ext cx="1769633" cy="2592288"/>
          </a:xfrm>
          <a:prstGeom prst="rect">
            <a:avLst/>
          </a:prstGeom>
          <a:noFill/>
        </p:spPr>
      </p:pic>
      <p:pic>
        <p:nvPicPr>
          <p:cNvPr id="5131" name="Picture 11" descr="C:\Users\User\Desktop\9 uh\Лего\IMG-20221118-WA0046.jpg"/>
          <p:cNvPicPr>
            <a:picLocks noChangeAspect="1" noChangeArrowheads="1"/>
          </p:cNvPicPr>
          <p:nvPr/>
        </p:nvPicPr>
        <p:blipFill>
          <a:blip r:embed="rId9" cstate="print"/>
          <a:srcRect t="8977" r="16001" b="-169"/>
          <a:stretch>
            <a:fillRect/>
          </a:stretch>
        </p:blipFill>
        <p:spPr bwMode="auto">
          <a:xfrm>
            <a:off x="3779912" y="3861048"/>
            <a:ext cx="1440160" cy="2779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188640"/>
            <a:ext cx="4185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Конструирование из бумаги   «Подарок папе»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9 uh\Лего\20240226_101242.jpg"/>
          <p:cNvPicPr>
            <a:picLocks noChangeAspect="1" noChangeArrowheads="1"/>
          </p:cNvPicPr>
          <p:nvPr/>
        </p:nvPicPr>
        <p:blipFill>
          <a:blip r:embed="rId2" cstate="print"/>
          <a:srcRect l="7031" t="3125" r="17969" b="15625"/>
          <a:stretch>
            <a:fillRect/>
          </a:stretch>
        </p:blipFill>
        <p:spPr bwMode="auto">
          <a:xfrm>
            <a:off x="179512" y="548680"/>
            <a:ext cx="1595254" cy="1296144"/>
          </a:xfrm>
          <a:prstGeom prst="rect">
            <a:avLst/>
          </a:prstGeom>
          <a:noFill/>
        </p:spPr>
      </p:pic>
      <p:pic>
        <p:nvPicPr>
          <p:cNvPr id="2051" name="Picture 3" descr="C:\Users\User\Desktop\9 uh\Лего\20240226_101252.jpg"/>
          <p:cNvPicPr>
            <a:picLocks noChangeAspect="1" noChangeArrowheads="1"/>
          </p:cNvPicPr>
          <p:nvPr/>
        </p:nvPicPr>
        <p:blipFill>
          <a:blip r:embed="rId3" cstate="print"/>
          <a:srcRect l="4799" r="16809" b="21076"/>
          <a:stretch>
            <a:fillRect/>
          </a:stretch>
        </p:blipFill>
        <p:spPr bwMode="auto">
          <a:xfrm>
            <a:off x="1835696" y="548680"/>
            <a:ext cx="1716515" cy="1296144"/>
          </a:xfrm>
          <a:prstGeom prst="rect">
            <a:avLst/>
          </a:prstGeom>
          <a:noFill/>
        </p:spPr>
      </p:pic>
      <p:pic>
        <p:nvPicPr>
          <p:cNvPr id="2052" name="Picture 4" descr="C:\Users\User\Desktop\9 uh\Лего\20240226_101303.jpg"/>
          <p:cNvPicPr>
            <a:picLocks noChangeAspect="1" noChangeArrowheads="1"/>
          </p:cNvPicPr>
          <p:nvPr/>
        </p:nvPicPr>
        <p:blipFill>
          <a:blip r:embed="rId4" cstate="print"/>
          <a:srcRect l="10184" r="20737" b="28947"/>
          <a:stretch>
            <a:fillRect/>
          </a:stretch>
        </p:blipFill>
        <p:spPr bwMode="auto">
          <a:xfrm>
            <a:off x="3635896" y="548680"/>
            <a:ext cx="1680188" cy="129614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5422" r="14157" b="28916"/>
          <a:stretch>
            <a:fillRect/>
          </a:stretch>
        </p:blipFill>
        <p:spPr bwMode="auto">
          <a:xfrm>
            <a:off x="5364088" y="548680"/>
            <a:ext cx="195520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User\Desktop\9 uh\Лего\20240226_101513.jpg"/>
          <p:cNvPicPr>
            <a:picLocks noChangeAspect="1" noChangeArrowheads="1"/>
          </p:cNvPicPr>
          <p:nvPr/>
        </p:nvPicPr>
        <p:blipFill>
          <a:blip r:embed="rId6" cstate="print"/>
          <a:srcRect r="14130" b="28261"/>
          <a:stretch>
            <a:fillRect/>
          </a:stretch>
        </p:blipFill>
        <p:spPr bwMode="auto">
          <a:xfrm>
            <a:off x="7420171" y="733166"/>
            <a:ext cx="1544317" cy="967641"/>
          </a:xfrm>
          <a:prstGeom prst="rect">
            <a:avLst/>
          </a:prstGeom>
          <a:noFill/>
        </p:spPr>
      </p:pic>
      <p:pic>
        <p:nvPicPr>
          <p:cNvPr id="2055" name="Picture 7" descr="C:\Users\User\Desktop\9 uh\Лего\20240226_101550.jpg"/>
          <p:cNvPicPr>
            <a:picLocks noChangeAspect="1" noChangeArrowheads="1"/>
          </p:cNvPicPr>
          <p:nvPr/>
        </p:nvPicPr>
        <p:blipFill>
          <a:blip r:embed="rId7" cstate="print"/>
          <a:srcRect l="4105" t="1824" r="15846" b="37055"/>
          <a:stretch>
            <a:fillRect/>
          </a:stretch>
        </p:blipFill>
        <p:spPr bwMode="auto">
          <a:xfrm>
            <a:off x="611560" y="1916832"/>
            <a:ext cx="2160240" cy="1237060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b="13333"/>
          <a:stretch>
            <a:fillRect/>
          </a:stretch>
        </p:blipFill>
        <p:spPr bwMode="auto">
          <a:xfrm>
            <a:off x="3131840" y="1916832"/>
            <a:ext cx="188328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 descr="C:\Users\User\Desktop\9 uh\Лего\20240226_1017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1916832"/>
            <a:ext cx="812918" cy="1276060"/>
          </a:xfrm>
          <a:prstGeom prst="rect">
            <a:avLst/>
          </a:prstGeom>
          <a:noFill/>
        </p:spPr>
      </p:pic>
      <p:pic>
        <p:nvPicPr>
          <p:cNvPr id="2058" name="Picture 10" descr="C:\Users\User\Desktop\9 uh\Лего\20240226_10175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1844824"/>
            <a:ext cx="1979711" cy="144462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9512" y="188640"/>
            <a:ext cx="3994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212976"/>
            <a:ext cx="4997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Нетрадиционная техника рисования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Лего-рисование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9 uh\Лего 2\20240304_102527.jpg"/>
          <p:cNvPicPr>
            <a:picLocks noChangeAspect="1" noChangeArrowheads="1"/>
          </p:cNvPicPr>
          <p:nvPr/>
        </p:nvPicPr>
        <p:blipFill>
          <a:blip r:embed="rId11" cstate="print"/>
          <a:srcRect l="5357" r="16964"/>
          <a:stretch>
            <a:fillRect/>
          </a:stretch>
        </p:blipFill>
        <p:spPr bwMode="auto">
          <a:xfrm rot="5400000">
            <a:off x="287524" y="3969060"/>
            <a:ext cx="2088231" cy="2016224"/>
          </a:xfrm>
          <a:prstGeom prst="rect">
            <a:avLst/>
          </a:prstGeom>
          <a:noFill/>
        </p:spPr>
      </p:pic>
      <p:pic>
        <p:nvPicPr>
          <p:cNvPr id="3075" name="Picture 3" descr="C:\Users\User\Desktop\9 uh\Лего 2\20240304_102309.jpg"/>
          <p:cNvPicPr>
            <a:picLocks noChangeAspect="1" noChangeArrowheads="1"/>
          </p:cNvPicPr>
          <p:nvPr/>
        </p:nvPicPr>
        <p:blipFill>
          <a:blip r:embed="rId12" cstate="print"/>
          <a:srcRect l="12500" t="6322" r="4741" b="7471"/>
          <a:stretch>
            <a:fillRect/>
          </a:stretch>
        </p:blipFill>
        <p:spPr bwMode="auto">
          <a:xfrm rot="5400000">
            <a:off x="4072265" y="3784719"/>
            <a:ext cx="1935573" cy="1512168"/>
          </a:xfrm>
          <a:prstGeom prst="rect">
            <a:avLst/>
          </a:prstGeom>
          <a:noFill/>
        </p:spPr>
      </p:pic>
      <p:pic>
        <p:nvPicPr>
          <p:cNvPr id="3076" name="Picture 4" descr="C:\Users\User\Desktop\9 uh\Лего 2\20240304_10225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4208" y="3717032"/>
            <a:ext cx="2088232" cy="1566174"/>
          </a:xfrm>
          <a:prstGeom prst="rect">
            <a:avLst/>
          </a:prstGeom>
          <a:noFill/>
        </p:spPr>
      </p:pic>
      <p:pic>
        <p:nvPicPr>
          <p:cNvPr id="3077" name="Picture 5" descr="C:\Users\User\Desktop\9 uh\Лего 2\20240304_12490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3789040"/>
            <a:ext cx="1632182" cy="1224136"/>
          </a:xfrm>
          <a:prstGeom prst="rect">
            <a:avLst/>
          </a:prstGeom>
          <a:noFill/>
        </p:spPr>
      </p:pic>
      <p:pic>
        <p:nvPicPr>
          <p:cNvPr id="3078" name="Picture 6" descr="C:\Users\User\Desktop\9 uh\Лего 2\20240304_12483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72266" y="5301208"/>
            <a:ext cx="1632181" cy="1224136"/>
          </a:xfrm>
          <a:prstGeom prst="rect">
            <a:avLst/>
          </a:prstGeom>
          <a:noFill/>
        </p:spPr>
      </p:pic>
      <p:pic>
        <p:nvPicPr>
          <p:cNvPr id="3079" name="Picture 7" descr="C:\Users\User\Desktop\9 uh\Лего 2\20240304_12484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48064" y="5445224"/>
            <a:ext cx="1632182" cy="1224136"/>
          </a:xfrm>
          <a:prstGeom prst="rect">
            <a:avLst/>
          </a:prstGeom>
          <a:noFill/>
        </p:spPr>
      </p:pic>
      <p:pic>
        <p:nvPicPr>
          <p:cNvPr id="3080" name="Picture 8" descr="C:\Users\User\Desktop\9 uh\Лего 2\20240304_124808.jpg"/>
          <p:cNvPicPr>
            <a:picLocks noChangeAspect="1" noChangeArrowheads="1"/>
          </p:cNvPicPr>
          <p:nvPr/>
        </p:nvPicPr>
        <p:blipFill>
          <a:blip r:embed="rId17" cstate="print"/>
          <a:srcRect l="7500" t="12000" r="29500" b="30000"/>
          <a:stretch>
            <a:fillRect/>
          </a:stretch>
        </p:blipFill>
        <p:spPr bwMode="auto">
          <a:xfrm>
            <a:off x="2339752" y="5157192"/>
            <a:ext cx="2160240" cy="1491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51321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Конструирование по образцу.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Конструирование по доступным чертежам и наглядным схемам.</a:t>
            </a:r>
          </a:p>
          <a:p>
            <a:endParaRPr lang="ru-RU" dirty="0"/>
          </a:p>
        </p:txBody>
      </p:sp>
      <p:pic>
        <p:nvPicPr>
          <p:cNvPr id="20482" name="Picture 2" descr="C:\Users\User\Desktop\9 uh\Лего\IMG_20230316_100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2503633" cy="2204864"/>
          </a:xfrm>
          <a:prstGeom prst="rect">
            <a:avLst/>
          </a:prstGeom>
          <a:noFill/>
        </p:spPr>
      </p:pic>
      <p:pic>
        <p:nvPicPr>
          <p:cNvPr id="20483" name="Picture 3" descr="C:\Users\User\Desktop\9 uh\Лего\IMG_20230316_100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1777123" cy="2232248"/>
          </a:xfrm>
          <a:prstGeom prst="rect">
            <a:avLst/>
          </a:prstGeom>
          <a:noFill/>
        </p:spPr>
      </p:pic>
      <p:pic>
        <p:nvPicPr>
          <p:cNvPr id="20484" name="Picture 4" descr="C:\Users\User\Desktop\9 uh\Лего\20240226_181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836712"/>
            <a:ext cx="1535904" cy="2232248"/>
          </a:xfrm>
          <a:prstGeom prst="rect">
            <a:avLst/>
          </a:prstGeom>
          <a:noFill/>
        </p:spPr>
      </p:pic>
      <p:pic>
        <p:nvPicPr>
          <p:cNvPr id="20485" name="Picture 5" descr="C:\Users\User\Desktop\9 uh\Лего\20240229_114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2191389" cy="2486641"/>
          </a:xfrm>
          <a:prstGeom prst="rect">
            <a:avLst/>
          </a:prstGeom>
          <a:noFill/>
        </p:spPr>
      </p:pic>
      <p:pic>
        <p:nvPicPr>
          <p:cNvPr id="20486" name="Picture 6" descr="C:\Users\User\Desktop\9 uh\Конструирование 9 гр\20240125_094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996953"/>
            <a:ext cx="2708271" cy="1872208"/>
          </a:xfrm>
          <a:prstGeom prst="rect">
            <a:avLst/>
          </a:prstGeom>
          <a:noFill/>
        </p:spPr>
      </p:pic>
      <p:pic>
        <p:nvPicPr>
          <p:cNvPr id="1026" name="Picture 2" descr="C:\Users\User\Desktop\9 uh\Лего\20240209_0916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4437112"/>
            <a:ext cx="1887068" cy="2237413"/>
          </a:xfrm>
          <a:prstGeom prst="rect">
            <a:avLst/>
          </a:prstGeom>
          <a:noFill/>
        </p:spPr>
      </p:pic>
      <p:pic>
        <p:nvPicPr>
          <p:cNvPr id="1027" name="Picture 3" descr="C:\Users\User\Desktop\9 uh\Лего\20240209_151453.jpg"/>
          <p:cNvPicPr>
            <a:picLocks noChangeAspect="1" noChangeArrowheads="1"/>
          </p:cNvPicPr>
          <p:nvPr/>
        </p:nvPicPr>
        <p:blipFill>
          <a:blip r:embed="rId8" cstate="print"/>
          <a:srcRect l="5797" t="14493" r="11111" b="24638"/>
          <a:stretch>
            <a:fillRect/>
          </a:stretch>
        </p:blipFill>
        <p:spPr bwMode="auto">
          <a:xfrm>
            <a:off x="2987824" y="4869160"/>
            <a:ext cx="1837918" cy="1795176"/>
          </a:xfrm>
          <a:prstGeom prst="rect">
            <a:avLst/>
          </a:prstGeom>
          <a:noFill/>
        </p:spPr>
      </p:pic>
      <p:pic>
        <p:nvPicPr>
          <p:cNvPr id="1028" name="Picture 4" descr="C:\Users\User\Desktop\9 uh\Конструирование 9 гр\20240125_102209.jpg"/>
          <p:cNvPicPr>
            <a:picLocks noChangeAspect="1" noChangeArrowheads="1"/>
          </p:cNvPicPr>
          <p:nvPr/>
        </p:nvPicPr>
        <p:blipFill>
          <a:blip r:embed="rId9" cstate="print"/>
          <a:srcRect l="3810" t="4286" b="14286"/>
          <a:stretch>
            <a:fillRect/>
          </a:stretch>
        </p:blipFill>
        <p:spPr bwMode="auto">
          <a:xfrm>
            <a:off x="3491880" y="2924944"/>
            <a:ext cx="1658711" cy="1872208"/>
          </a:xfrm>
          <a:prstGeom prst="rect">
            <a:avLst/>
          </a:prstGeom>
          <a:noFill/>
        </p:spPr>
      </p:pic>
      <p:pic>
        <p:nvPicPr>
          <p:cNvPr id="1029" name="Picture 5" descr="C:\Users\User\Desktop\9 uh\Лего\20240226_1810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4437112"/>
            <a:ext cx="1570842" cy="2232248"/>
          </a:xfrm>
          <a:prstGeom prst="rect">
            <a:avLst/>
          </a:prstGeom>
          <a:noFill/>
        </p:spPr>
      </p:pic>
      <p:pic>
        <p:nvPicPr>
          <p:cNvPr id="1030" name="Picture 6" descr="C:\Users\User\Desktop\9 uh\Лего\IMG_20230320_154341.jpg"/>
          <p:cNvPicPr>
            <a:picLocks noChangeAspect="1" noChangeArrowheads="1"/>
          </p:cNvPicPr>
          <p:nvPr/>
        </p:nvPicPr>
        <p:blipFill>
          <a:blip r:embed="rId11" cstate="print"/>
          <a:srcRect r="1668" b="21124"/>
          <a:stretch>
            <a:fillRect/>
          </a:stretch>
        </p:blipFill>
        <p:spPr bwMode="auto">
          <a:xfrm>
            <a:off x="5724128" y="2780928"/>
            <a:ext cx="2736304" cy="1641782"/>
          </a:xfrm>
          <a:prstGeom prst="rect">
            <a:avLst/>
          </a:prstGeom>
          <a:noFill/>
        </p:spPr>
      </p:pic>
      <p:pic>
        <p:nvPicPr>
          <p:cNvPr id="1031" name="Picture 7" descr="C:\Users\User\Desktop\9 uh\Конструирование 9 гр\20240125_09485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4941168"/>
            <a:ext cx="2128294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243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9 uh\Лего 2\20240304_094955.jpg"/>
          <p:cNvPicPr>
            <a:picLocks noChangeAspect="1" noChangeArrowheads="1"/>
          </p:cNvPicPr>
          <p:nvPr/>
        </p:nvPicPr>
        <p:blipFill>
          <a:blip r:embed="rId2" cstate="print"/>
          <a:srcRect l="20588" b="23529"/>
          <a:stretch>
            <a:fillRect/>
          </a:stretch>
        </p:blipFill>
        <p:spPr bwMode="auto">
          <a:xfrm rot="5400000">
            <a:off x="77039" y="1371233"/>
            <a:ext cx="2293178" cy="1656184"/>
          </a:xfrm>
          <a:prstGeom prst="rect">
            <a:avLst/>
          </a:prstGeom>
          <a:noFill/>
        </p:spPr>
      </p:pic>
      <p:pic>
        <p:nvPicPr>
          <p:cNvPr id="4100" name="Picture 4" descr="C:\Users\User\Desktop\9 uh\Лего 2\20240304_095018.jpg"/>
          <p:cNvPicPr>
            <a:picLocks noChangeAspect="1" noChangeArrowheads="1"/>
          </p:cNvPicPr>
          <p:nvPr/>
        </p:nvPicPr>
        <p:blipFill>
          <a:blip r:embed="rId3" cstate="print"/>
          <a:srcRect l="32001" t="32543"/>
          <a:stretch>
            <a:fillRect/>
          </a:stretch>
        </p:blipFill>
        <p:spPr bwMode="auto">
          <a:xfrm rot="5400000">
            <a:off x="1982038" y="1410450"/>
            <a:ext cx="2232248" cy="1660837"/>
          </a:xfrm>
          <a:prstGeom prst="rect">
            <a:avLst/>
          </a:prstGeom>
          <a:noFill/>
        </p:spPr>
      </p:pic>
      <p:pic>
        <p:nvPicPr>
          <p:cNvPr id="4101" name="Picture 5" descr="C:\Users\User\Desktop\9 uh\Лего 2\20240304_095415.jpg"/>
          <p:cNvPicPr>
            <a:picLocks noChangeAspect="1" noChangeArrowheads="1"/>
          </p:cNvPicPr>
          <p:nvPr/>
        </p:nvPicPr>
        <p:blipFill>
          <a:blip r:embed="rId4" cstate="print"/>
          <a:srcRect l="27500" t="8095" r="3929"/>
          <a:stretch>
            <a:fillRect/>
          </a:stretch>
        </p:blipFill>
        <p:spPr bwMode="auto">
          <a:xfrm rot="5400000">
            <a:off x="4145389" y="1191315"/>
            <a:ext cx="2088232" cy="2099107"/>
          </a:xfrm>
          <a:prstGeom prst="rect">
            <a:avLst/>
          </a:prstGeom>
          <a:noFill/>
        </p:spPr>
      </p:pic>
      <p:pic>
        <p:nvPicPr>
          <p:cNvPr id="4102" name="Picture 6" descr="C:\Users\User\Desktop\9 uh\Лего 2\20240304_095340.jpg"/>
          <p:cNvPicPr>
            <a:picLocks noChangeAspect="1" noChangeArrowheads="1"/>
          </p:cNvPicPr>
          <p:nvPr/>
        </p:nvPicPr>
        <p:blipFill>
          <a:blip r:embed="rId5" cstate="print"/>
          <a:srcRect l="26786" t="2381" r="12500"/>
          <a:stretch>
            <a:fillRect/>
          </a:stretch>
        </p:blipFill>
        <p:spPr bwMode="auto">
          <a:xfrm rot="5400000">
            <a:off x="6636935" y="499969"/>
            <a:ext cx="1872208" cy="2257662"/>
          </a:xfrm>
          <a:prstGeom prst="rect">
            <a:avLst/>
          </a:prstGeom>
          <a:noFill/>
        </p:spPr>
      </p:pic>
      <p:pic>
        <p:nvPicPr>
          <p:cNvPr id="4103" name="Picture 7" descr="C:\Users\User\Desktop\9 uh\Лего 2\20240304_095852.jpg"/>
          <p:cNvPicPr>
            <a:picLocks noChangeAspect="1" noChangeArrowheads="1"/>
          </p:cNvPicPr>
          <p:nvPr/>
        </p:nvPicPr>
        <p:blipFill>
          <a:blip r:embed="rId6" cstate="print"/>
          <a:srcRect t="22982" r="10054" b="20999"/>
          <a:stretch>
            <a:fillRect/>
          </a:stretch>
        </p:blipFill>
        <p:spPr bwMode="auto">
          <a:xfrm rot="5400000">
            <a:off x="6229705" y="4075551"/>
            <a:ext cx="3237317" cy="1512168"/>
          </a:xfrm>
          <a:prstGeom prst="rect">
            <a:avLst/>
          </a:prstGeom>
          <a:noFill/>
        </p:spPr>
      </p:pic>
      <p:pic>
        <p:nvPicPr>
          <p:cNvPr id="4104" name="Picture 8" descr="C:\Users\User\Desktop\9 uh\Лего 2\20240304_100313.jpg"/>
          <p:cNvPicPr>
            <a:picLocks noChangeAspect="1" noChangeArrowheads="1"/>
          </p:cNvPicPr>
          <p:nvPr/>
        </p:nvPicPr>
        <p:blipFill>
          <a:blip r:embed="rId7" cstate="print"/>
          <a:srcRect l="25757" t="-13" r="24089"/>
          <a:stretch>
            <a:fillRect/>
          </a:stretch>
        </p:blipFill>
        <p:spPr bwMode="auto">
          <a:xfrm rot="5400000">
            <a:off x="704947" y="3335613"/>
            <a:ext cx="1829807" cy="2736662"/>
          </a:xfrm>
          <a:prstGeom prst="rect">
            <a:avLst/>
          </a:prstGeom>
          <a:noFill/>
        </p:spPr>
      </p:pic>
      <p:pic>
        <p:nvPicPr>
          <p:cNvPr id="4105" name="Picture 9" descr="C:\Users\User\Desktop\9 uh\Лего 2\20240304_1003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753417" y="4248091"/>
            <a:ext cx="2520280" cy="1890210"/>
          </a:xfrm>
          <a:prstGeom prst="rect">
            <a:avLst/>
          </a:prstGeom>
          <a:noFill/>
        </p:spPr>
      </p:pic>
      <p:pic>
        <p:nvPicPr>
          <p:cNvPr id="4106" name="Picture 10" descr="C:\Users\User\Desktop\9 uh\Лего 2\20240304_095824.jpg"/>
          <p:cNvPicPr>
            <a:picLocks noChangeAspect="1" noChangeArrowheads="1"/>
          </p:cNvPicPr>
          <p:nvPr/>
        </p:nvPicPr>
        <p:blipFill>
          <a:blip r:embed="rId9" cstate="print"/>
          <a:srcRect l="24107" t="14286" b="14286"/>
          <a:stretch>
            <a:fillRect/>
          </a:stretch>
        </p:blipFill>
        <p:spPr bwMode="auto">
          <a:xfrm rot="5400000">
            <a:off x="4716016" y="4149080"/>
            <a:ext cx="2448271" cy="1728192"/>
          </a:xfrm>
          <a:prstGeom prst="rect">
            <a:avLst/>
          </a:prstGeom>
          <a:noFill/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755576" y="677308"/>
            <a:ext cx="32031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Физминутки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применнеием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3429000"/>
            <a:ext cx="2591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подвижные игры с 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650</TotalTime>
  <Words>300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Справедливость</vt:lpstr>
      <vt:lpstr>Проект в подготовительной группе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59</cp:revision>
  <dcterms:created xsi:type="dcterms:W3CDTF">2024-03-02T10:39:14Z</dcterms:created>
  <dcterms:modified xsi:type="dcterms:W3CDTF">2024-04-09T18:19:57Z</dcterms:modified>
</cp:coreProperties>
</file>