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4" r:id="rId6"/>
    <p:sldId id="263" r:id="rId7"/>
    <p:sldId id="265" r:id="rId8"/>
    <p:sldId id="262" r:id="rId9"/>
    <p:sldId id="266" r:id="rId10"/>
    <p:sldId id="261" r:id="rId11"/>
    <p:sldId id="269" r:id="rId12"/>
    <p:sldId id="270" r:id="rId13"/>
    <p:sldId id="267" r:id="rId14"/>
    <p:sldId id="257" r:id="rId15"/>
    <p:sldId id="268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0" Type="http://schemas.openxmlformats.org/officeDocument/2006/relationships/image" Target="../media/image12.png"/><Relationship Id="rId4" Type="http://schemas.openxmlformats.org/officeDocument/2006/relationships/image" Target="../media/image5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8.gif"/><Relationship Id="rId5" Type="http://schemas.openxmlformats.org/officeDocument/2006/relationships/image" Target="../media/image6.jpeg"/><Relationship Id="rId10" Type="http://schemas.openxmlformats.org/officeDocument/2006/relationships/image" Target="../media/image14.png"/><Relationship Id="rId4" Type="http://schemas.openxmlformats.org/officeDocument/2006/relationships/image" Target="../media/image5.jp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363"/>
            <a:ext cx="9144000" cy="5424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752833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Игра-путешествие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 городу Верхняя Пышма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180770"/>
            <a:ext cx="5450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Разработала: воспитатель МАДОУ «Детский сад № 48»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Белоусова Ася Дмитриевна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83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7296" r="5207"/>
          <a:stretch/>
        </p:blipFill>
        <p:spPr>
          <a:xfrm>
            <a:off x="4412383" y="116632"/>
            <a:ext cx="4624113" cy="439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6673" r="7365"/>
          <a:stretch/>
        </p:blipFill>
        <p:spPr>
          <a:xfrm>
            <a:off x="107504" y="116632"/>
            <a:ext cx="3984820" cy="439248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 rot="5400000">
            <a:off x="6984268" y="3562952"/>
            <a:ext cx="792089" cy="3168354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Интересно, что же там скрывается?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457" y="142200"/>
            <a:ext cx="4009867" cy="4438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12383" y="116632"/>
            <a:ext cx="4624113" cy="4392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32611"/>
            <a:ext cx="2314600" cy="34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86335"/>
            <a:ext cx="2681828" cy="4363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8" y="1556792"/>
            <a:ext cx="4545471" cy="302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6770" y="5249987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Флаг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9194" y="571165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Герб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7296" r="5207"/>
          <a:stretch/>
        </p:blipFill>
        <p:spPr>
          <a:xfrm>
            <a:off x="4412383" y="116632"/>
            <a:ext cx="4624113" cy="439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6673" r="7365"/>
          <a:stretch/>
        </p:blipFill>
        <p:spPr>
          <a:xfrm>
            <a:off x="107504" y="116632"/>
            <a:ext cx="3984820" cy="439248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 rot="5400000">
            <a:off x="6984268" y="3562952"/>
            <a:ext cx="792089" cy="3168354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Какие вы молодцы!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3276917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2521270" cy="1677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4139386"/>
            <a:ext cx="2592288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70" y="142200"/>
            <a:ext cx="2716342" cy="1774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7296" r="5207"/>
          <a:stretch/>
        </p:blipFill>
        <p:spPr>
          <a:xfrm>
            <a:off x="1835696" y="188360"/>
            <a:ext cx="1867785" cy="1735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1" y="5169427"/>
            <a:ext cx="2771800" cy="1568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6673" r="7365"/>
          <a:stretch/>
        </p:blipFill>
        <p:spPr>
          <a:xfrm>
            <a:off x="107504" y="181439"/>
            <a:ext cx="1586890" cy="1749237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1259632" y="5877272"/>
            <a:ext cx="1130062" cy="756610"/>
          </a:xfrm>
          <a:custGeom>
            <a:avLst/>
            <a:gdLst>
              <a:gd name="connsiteX0" fmla="*/ 0 w 1340797"/>
              <a:gd name="connsiteY0" fmla="*/ 558338 h 558338"/>
              <a:gd name="connsiteX1" fmla="*/ 466165 w 1340797"/>
              <a:gd name="connsiteY1" fmla="*/ 47350 h 558338"/>
              <a:gd name="connsiteX2" fmla="*/ 1264024 w 1340797"/>
              <a:gd name="connsiteY2" fmla="*/ 20456 h 558338"/>
              <a:gd name="connsiteX3" fmla="*/ 1264024 w 1340797"/>
              <a:gd name="connsiteY3" fmla="*/ 29421 h 5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797" h="558338">
                <a:moveTo>
                  <a:pt x="0" y="558338"/>
                </a:moveTo>
                <a:cubicBezTo>
                  <a:pt x="127747" y="347667"/>
                  <a:pt x="255494" y="136997"/>
                  <a:pt x="466165" y="47350"/>
                </a:cubicBezTo>
                <a:cubicBezTo>
                  <a:pt x="676836" y="-42297"/>
                  <a:pt x="1131048" y="23444"/>
                  <a:pt x="1264024" y="20456"/>
                </a:cubicBezTo>
                <a:cubicBezTo>
                  <a:pt x="1397000" y="17468"/>
                  <a:pt x="1330512" y="23444"/>
                  <a:pt x="1264024" y="2942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72131" y="5298141"/>
            <a:ext cx="1336245" cy="957436"/>
          </a:xfrm>
          <a:custGeom>
            <a:avLst/>
            <a:gdLst>
              <a:gd name="connsiteX0" fmla="*/ 0 w 1281952"/>
              <a:gd name="connsiteY0" fmla="*/ 806824 h 806824"/>
              <a:gd name="connsiteX1" fmla="*/ 609600 w 1281952"/>
              <a:gd name="connsiteY1" fmla="*/ 555812 h 806824"/>
              <a:gd name="connsiteX2" fmla="*/ 699247 w 1281952"/>
              <a:gd name="connsiteY2" fmla="*/ 125506 h 806824"/>
              <a:gd name="connsiteX3" fmla="*/ 1281952 w 1281952"/>
              <a:gd name="connsiteY3" fmla="*/ 0 h 80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52" h="806824">
                <a:moveTo>
                  <a:pt x="0" y="806824"/>
                </a:moveTo>
                <a:cubicBezTo>
                  <a:pt x="246529" y="738094"/>
                  <a:pt x="493059" y="669365"/>
                  <a:pt x="609600" y="555812"/>
                </a:cubicBezTo>
                <a:cubicBezTo>
                  <a:pt x="726141" y="442259"/>
                  <a:pt x="587188" y="218141"/>
                  <a:pt x="699247" y="125506"/>
                </a:cubicBezTo>
                <a:cubicBezTo>
                  <a:pt x="811306" y="32871"/>
                  <a:pt x="1046629" y="16435"/>
                  <a:pt x="1281952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540188" y="3068959"/>
            <a:ext cx="2488196" cy="1027912"/>
          </a:xfrm>
          <a:custGeom>
            <a:avLst/>
            <a:gdLst>
              <a:gd name="connsiteX0" fmla="*/ 1739153 w 1828306"/>
              <a:gd name="connsiteY0" fmla="*/ 726142 h 726142"/>
              <a:gd name="connsiteX1" fmla="*/ 1631577 w 1828306"/>
              <a:gd name="connsiteY1" fmla="*/ 179295 h 726142"/>
              <a:gd name="connsiteX2" fmla="*/ 0 w 1828306"/>
              <a:gd name="connsiteY2" fmla="*/ 0 h 726142"/>
              <a:gd name="connsiteX3" fmla="*/ 0 w 1828306"/>
              <a:gd name="connsiteY3" fmla="*/ 0 h 7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306" h="726142">
                <a:moveTo>
                  <a:pt x="1739153" y="726142"/>
                </a:moveTo>
                <a:cubicBezTo>
                  <a:pt x="1830294" y="513230"/>
                  <a:pt x="1921436" y="300319"/>
                  <a:pt x="1631577" y="179295"/>
                </a:cubicBezTo>
                <a:cubicBezTo>
                  <a:pt x="1341718" y="582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703481" y="771638"/>
            <a:ext cx="2518025" cy="641138"/>
          </a:xfrm>
          <a:custGeom>
            <a:avLst/>
            <a:gdLst>
              <a:gd name="connsiteX0" fmla="*/ 0 w 2393577"/>
              <a:gd name="connsiteY0" fmla="*/ 582033 h 582033"/>
              <a:gd name="connsiteX1" fmla="*/ 528918 w 2393577"/>
              <a:gd name="connsiteY1" fmla="*/ 8291 h 582033"/>
              <a:gd name="connsiteX2" fmla="*/ 2393577 w 2393577"/>
              <a:gd name="connsiteY2" fmla="*/ 295162 h 5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3577" h="582033">
                <a:moveTo>
                  <a:pt x="0" y="582033"/>
                </a:moveTo>
                <a:cubicBezTo>
                  <a:pt x="64994" y="319068"/>
                  <a:pt x="129989" y="56103"/>
                  <a:pt x="528918" y="8291"/>
                </a:cubicBezTo>
                <a:cubicBezTo>
                  <a:pt x="927848" y="-39521"/>
                  <a:pt x="1660712" y="127820"/>
                  <a:pt x="2393577" y="29516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27974" y="2924944"/>
            <a:ext cx="2204120" cy="1198934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Впереди последняя остановка!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1741694" y="1916832"/>
            <a:ext cx="1180800" cy="1555912"/>
          </a:xfrm>
          <a:custGeom>
            <a:avLst/>
            <a:gdLst>
              <a:gd name="connsiteX0" fmla="*/ 1290918 w 1290918"/>
              <a:gd name="connsiteY0" fmla="*/ 1380564 h 1555912"/>
              <a:gd name="connsiteX1" fmla="*/ 672353 w 1290918"/>
              <a:gd name="connsiteY1" fmla="*/ 1434353 h 1555912"/>
              <a:gd name="connsiteX2" fmla="*/ 0 w 1290918"/>
              <a:gd name="connsiteY2" fmla="*/ 0 h 1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918" h="1555912">
                <a:moveTo>
                  <a:pt x="1290918" y="1380564"/>
                </a:moveTo>
                <a:cubicBezTo>
                  <a:pt x="1089212" y="1522505"/>
                  <a:pt x="887506" y="1664447"/>
                  <a:pt x="672353" y="1434353"/>
                </a:cubicBezTo>
                <a:cubicBezTo>
                  <a:pt x="457200" y="1204259"/>
                  <a:pt x="228600" y="602129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52067" y="140713"/>
            <a:ext cx="2840037" cy="1751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27" y="267801"/>
            <a:ext cx="1419226" cy="1576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" y="4265419"/>
            <a:ext cx="1637686" cy="24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3527"/>
            <a:ext cx="5912696" cy="3862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2" y="3307979"/>
            <a:ext cx="2575448" cy="3863172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 rot="5400000">
            <a:off x="4535996" y="3259344"/>
            <a:ext cx="792089" cy="3168354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О! А это, наверное, какой-то музей?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3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92897"/>
            <a:ext cx="3525396" cy="2223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84" y="127977"/>
            <a:ext cx="2690514" cy="2295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54" y="4715917"/>
            <a:ext cx="3848053" cy="2142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7" r="3419"/>
          <a:stretch/>
        </p:blipFill>
        <p:spPr>
          <a:xfrm>
            <a:off x="1475657" y="2492896"/>
            <a:ext cx="3395015" cy="2223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0" y="127977"/>
            <a:ext cx="3574624" cy="2295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80700"/>
            <a:ext cx="2160240" cy="32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2521270" cy="1677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4139386"/>
            <a:ext cx="2592288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70" y="142200"/>
            <a:ext cx="2716342" cy="1774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7296" r="5207"/>
          <a:stretch/>
        </p:blipFill>
        <p:spPr>
          <a:xfrm>
            <a:off x="1835696" y="188360"/>
            <a:ext cx="1867785" cy="1735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1" y="5169427"/>
            <a:ext cx="2771800" cy="1568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6673" r="7365"/>
          <a:stretch/>
        </p:blipFill>
        <p:spPr>
          <a:xfrm>
            <a:off x="107504" y="181439"/>
            <a:ext cx="1586890" cy="1749237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1259632" y="5877272"/>
            <a:ext cx="1130062" cy="756610"/>
          </a:xfrm>
          <a:custGeom>
            <a:avLst/>
            <a:gdLst>
              <a:gd name="connsiteX0" fmla="*/ 0 w 1340797"/>
              <a:gd name="connsiteY0" fmla="*/ 558338 h 558338"/>
              <a:gd name="connsiteX1" fmla="*/ 466165 w 1340797"/>
              <a:gd name="connsiteY1" fmla="*/ 47350 h 558338"/>
              <a:gd name="connsiteX2" fmla="*/ 1264024 w 1340797"/>
              <a:gd name="connsiteY2" fmla="*/ 20456 h 558338"/>
              <a:gd name="connsiteX3" fmla="*/ 1264024 w 1340797"/>
              <a:gd name="connsiteY3" fmla="*/ 29421 h 5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797" h="558338">
                <a:moveTo>
                  <a:pt x="0" y="558338"/>
                </a:moveTo>
                <a:cubicBezTo>
                  <a:pt x="127747" y="347667"/>
                  <a:pt x="255494" y="136997"/>
                  <a:pt x="466165" y="47350"/>
                </a:cubicBezTo>
                <a:cubicBezTo>
                  <a:pt x="676836" y="-42297"/>
                  <a:pt x="1131048" y="23444"/>
                  <a:pt x="1264024" y="20456"/>
                </a:cubicBezTo>
                <a:cubicBezTo>
                  <a:pt x="1397000" y="17468"/>
                  <a:pt x="1330512" y="23444"/>
                  <a:pt x="1264024" y="2942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72131" y="5298141"/>
            <a:ext cx="1336245" cy="957436"/>
          </a:xfrm>
          <a:custGeom>
            <a:avLst/>
            <a:gdLst>
              <a:gd name="connsiteX0" fmla="*/ 0 w 1281952"/>
              <a:gd name="connsiteY0" fmla="*/ 806824 h 806824"/>
              <a:gd name="connsiteX1" fmla="*/ 609600 w 1281952"/>
              <a:gd name="connsiteY1" fmla="*/ 555812 h 806824"/>
              <a:gd name="connsiteX2" fmla="*/ 699247 w 1281952"/>
              <a:gd name="connsiteY2" fmla="*/ 125506 h 806824"/>
              <a:gd name="connsiteX3" fmla="*/ 1281952 w 1281952"/>
              <a:gd name="connsiteY3" fmla="*/ 0 h 80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52" h="806824">
                <a:moveTo>
                  <a:pt x="0" y="806824"/>
                </a:moveTo>
                <a:cubicBezTo>
                  <a:pt x="246529" y="738094"/>
                  <a:pt x="493059" y="669365"/>
                  <a:pt x="609600" y="555812"/>
                </a:cubicBezTo>
                <a:cubicBezTo>
                  <a:pt x="726141" y="442259"/>
                  <a:pt x="587188" y="218141"/>
                  <a:pt x="699247" y="125506"/>
                </a:cubicBezTo>
                <a:cubicBezTo>
                  <a:pt x="811306" y="32871"/>
                  <a:pt x="1046629" y="16435"/>
                  <a:pt x="1281952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540188" y="3068959"/>
            <a:ext cx="2488196" cy="1027912"/>
          </a:xfrm>
          <a:custGeom>
            <a:avLst/>
            <a:gdLst>
              <a:gd name="connsiteX0" fmla="*/ 1739153 w 1828306"/>
              <a:gd name="connsiteY0" fmla="*/ 726142 h 726142"/>
              <a:gd name="connsiteX1" fmla="*/ 1631577 w 1828306"/>
              <a:gd name="connsiteY1" fmla="*/ 179295 h 726142"/>
              <a:gd name="connsiteX2" fmla="*/ 0 w 1828306"/>
              <a:gd name="connsiteY2" fmla="*/ 0 h 726142"/>
              <a:gd name="connsiteX3" fmla="*/ 0 w 1828306"/>
              <a:gd name="connsiteY3" fmla="*/ 0 h 7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306" h="726142">
                <a:moveTo>
                  <a:pt x="1739153" y="726142"/>
                </a:moveTo>
                <a:cubicBezTo>
                  <a:pt x="1830294" y="513230"/>
                  <a:pt x="1921436" y="300319"/>
                  <a:pt x="1631577" y="179295"/>
                </a:cubicBezTo>
                <a:cubicBezTo>
                  <a:pt x="1341718" y="582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703481" y="771638"/>
            <a:ext cx="2518025" cy="641138"/>
          </a:xfrm>
          <a:custGeom>
            <a:avLst/>
            <a:gdLst>
              <a:gd name="connsiteX0" fmla="*/ 0 w 2393577"/>
              <a:gd name="connsiteY0" fmla="*/ 582033 h 582033"/>
              <a:gd name="connsiteX1" fmla="*/ 528918 w 2393577"/>
              <a:gd name="connsiteY1" fmla="*/ 8291 h 582033"/>
              <a:gd name="connsiteX2" fmla="*/ 2393577 w 2393577"/>
              <a:gd name="connsiteY2" fmla="*/ 295162 h 5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3577" h="582033">
                <a:moveTo>
                  <a:pt x="0" y="582033"/>
                </a:moveTo>
                <a:cubicBezTo>
                  <a:pt x="64994" y="319068"/>
                  <a:pt x="129989" y="56103"/>
                  <a:pt x="528918" y="8291"/>
                </a:cubicBezTo>
                <a:cubicBezTo>
                  <a:pt x="927848" y="-39521"/>
                  <a:pt x="1660712" y="127820"/>
                  <a:pt x="2393577" y="29516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27974" y="3284984"/>
            <a:ext cx="2204120" cy="838894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справились!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1741694" y="1916832"/>
            <a:ext cx="1180800" cy="1555912"/>
          </a:xfrm>
          <a:custGeom>
            <a:avLst/>
            <a:gdLst>
              <a:gd name="connsiteX0" fmla="*/ 1290918 w 1290918"/>
              <a:gd name="connsiteY0" fmla="*/ 1380564 h 1555912"/>
              <a:gd name="connsiteX1" fmla="*/ 672353 w 1290918"/>
              <a:gd name="connsiteY1" fmla="*/ 1434353 h 1555912"/>
              <a:gd name="connsiteX2" fmla="*/ 0 w 1290918"/>
              <a:gd name="connsiteY2" fmla="*/ 0 h 1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918" h="1555912">
                <a:moveTo>
                  <a:pt x="1290918" y="1380564"/>
                </a:moveTo>
                <a:cubicBezTo>
                  <a:pt x="1089212" y="1522505"/>
                  <a:pt x="887506" y="1664447"/>
                  <a:pt x="672353" y="1434353"/>
                </a:cubicBezTo>
                <a:cubicBezTo>
                  <a:pt x="457200" y="1204259"/>
                  <a:pt x="228600" y="602129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" y="4265419"/>
            <a:ext cx="1637686" cy="24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7378"/>
            <a:ext cx="3168352" cy="4601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1733" y="1633155"/>
            <a:ext cx="38731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Ребята, спасибо большое вам</a:t>
            </a:r>
          </a:p>
          <a:p>
            <a:pPr algn="ctr"/>
            <a:r>
              <a:rPr lang="ru-RU" sz="2000" dirty="0" smtClean="0"/>
              <a:t>за увлекательную экскурсию!</a:t>
            </a:r>
          </a:p>
          <a:p>
            <a:pPr algn="ctr"/>
            <a:r>
              <a:rPr lang="ru-RU" sz="2000" dirty="0" smtClean="0"/>
              <a:t>Мне очень понравился </a:t>
            </a:r>
          </a:p>
          <a:p>
            <a:pPr algn="ctr"/>
            <a:r>
              <a:rPr lang="ru-RU" sz="2000" dirty="0" smtClean="0"/>
              <a:t>город Верхняя Пышма.</a:t>
            </a:r>
          </a:p>
          <a:p>
            <a:pPr algn="ctr"/>
            <a:r>
              <a:rPr lang="ru-RU" sz="2000" dirty="0" smtClean="0"/>
              <a:t>Я с удовольствием приеду </a:t>
            </a:r>
          </a:p>
          <a:p>
            <a:pPr algn="ctr"/>
            <a:r>
              <a:rPr lang="ru-RU" sz="2000" dirty="0" smtClean="0"/>
              <a:t>к вам в гости снова!</a:t>
            </a:r>
          </a:p>
          <a:p>
            <a:pPr algn="ctr"/>
            <a:r>
              <a:rPr lang="ru-RU" sz="2000" dirty="0" smtClean="0"/>
              <a:t>А на прощание  я приготовила </a:t>
            </a:r>
          </a:p>
          <a:p>
            <a:pPr algn="ctr"/>
            <a:r>
              <a:rPr lang="ru-RU" sz="2000" dirty="0" smtClean="0"/>
              <a:t>для вас н</a:t>
            </a:r>
            <a:r>
              <a:rPr lang="ru-RU" sz="2000" dirty="0" smtClean="0"/>
              <a:t>ебольшие подарки.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До новых встреч!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966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2521270" cy="1677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4139386"/>
            <a:ext cx="2592288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70" y="142200"/>
            <a:ext cx="2716342" cy="1774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7296" r="5207"/>
          <a:stretch/>
        </p:blipFill>
        <p:spPr>
          <a:xfrm>
            <a:off x="1835696" y="188360"/>
            <a:ext cx="1867785" cy="1735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1" y="5169427"/>
            <a:ext cx="2771800" cy="1568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6673" r="7365"/>
          <a:stretch/>
        </p:blipFill>
        <p:spPr>
          <a:xfrm>
            <a:off x="107504" y="181439"/>
            <a:ext cx="1586890" cy="1749237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107504" y="5877271"/>
            <a:ext cx="2282190" cy="860891"/>
          </a:xfrm>
          <a:custGeom>
            <a:avLst/>
            <a:gdLst>
              <a:gd name="connsiteX0" fmla="*/ 0 w 1340797"/>
              <a:gd name="connsiteY0" fmla="*/ 558338 h 558338"/>
              <a:gd name="connsiteX1" fmla="*/ 466165 w 1340797"/>
              <a:gd name="connsiteY1" fmla="*/ 47350 h 558338"/>
              <a:gd name="connsiteX2" fmla="*/ 1264024 w 1340797"/>
              <a:gd name="connsiteY2" fmla="*/ 20456 h 558338"/>
              <a:gd name="connsiteX3" fmla="*/ 1264024 w 1340797"/>
              <a:gd name="connsiteY3" fmla="*/ 29421 h 5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797" h="558338">
                <a:moveTo>
                  <a:pt x="0" y="558338"/>
                </a:moveTo>
                <a:cubicBezTo>
                  <a:pt x="127747" y="347667"/>
                  <a:pt x="255494" y="136997"/>
                  <a:pt x="466165" y="47350"/>
                </a:cubicBezTo>
                <a:cubicBezTo>
                  <a:pt x="676836" y="-42297"/>
                  <a:pt x="1131048" y="23444"/>
                  <a:pt x="1264024" y="20456"/>
                </a:cubicBezTo>
                <a:cubicBezTo>
                  <a:pt x="1397000" y="17468"/>
                  <a:pt x="1330512" y="23444"/>
                  <a:pt x="1264024" y="2942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72131" y="5298141"/>
            <a:ext cx="1336245" cy="957436"/>
          </a:xfrm>
          <a:custGeom>
            <a:avLst/>
            <a:gdLst>
              <a:gd name="connsiteX0" fmla="*/ 0 w 1281952"/>
              <a:gd name="connsiteY0" fmla="*/ 806824 h 806824"/>
              <a:gd name="connsiteX1" fmla="*/ 609600 w 1281952"/>
              <a:gd name="connsiteY1" fmla="*/ 555812 h 806824"/>
              <a:gd name="connsiteX2" fmla="*/ 699247 w 1281952"/>
              <a:gd name="connsiteY2" fmla="*/ 125506 h 806824"/>
              <a:gd name="connsiteX3" fmla="*/ 1281952 w 1281952"/>
              <a:gd name="connsiteY3" fmla="*/ 0 h 80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52" h="806824">
                <a:moveTo>
                  <a:pt x="0" y="806824"/>
                </a:moveTo>
                <a:cubicBezTo>
                  <a:pt x="246529" y="738094"/>
                  <a:pt x="493059" y="669365"/>
                  <a:pt x="609600" y="555812"/>
                </a:cubicBezTo>
                <a:cubicBezTo>
                  <a:pt x="726141" y="442259"/>
                  <a:pt x="587188" y="218141"/>
                  <a:pt x="699247" y="125506"/>
                </a:cubicBezTo>
                <a:cubicBezTo>
                  <a:pt x="811306" y="32871"/>
                  <a:pt x="1046629" y="16435"/>
                  <a:pt x="1281952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540188" y="3068959"/>
            <a:ext cx="2488196" cy="1027912"/>
          </a:xfrm>
          <a:custGeom>
            <a:avLst/>
            <a:gdLst>
              <a:gd name="connsiteX0" fmla="*/ 1739153 w 1828306"/>
              <a:gd name="connsiteY0" fmla="*/ 726142 h 726142"/>
              <a:gd name="connsiteX1" fmla="*/ 1631577 w 1828306"/>
              <a:gd name="connsiteY1" fmla="*/ 179295 h 726142"/>
              <a:gd name="connsiteX2" fmla="*/ 0 w 1828306"/>
              <a:gd name="connsiteY2" fmla="*/ 0 h 726142"/>
              <a:gd name="connsiteX3" fmla="*/ 0 w 1828306"/>
              <a:gd name="connsiteY3" fmla="*/ 0 h 7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306" h="726142">
                <a:moveTo>
                  <a:pt x="1739153" y="726142"/>
                </a:moveTo>
                <a:cubicBezTo>
                  <a:pt x="1830294" y="513230"/>
                  <a:pt x="1921436" y="300319"/>
                  <a:pt x="1631577" y="179295"/>
                </a:cubicBezTo>
                <a:cubicBezTo>
                  <a:pt x="1341718" y="582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703481" y="771638"/>
            <a:ext cx="2518025" cy="641138"/>
          </a:xfrm>
          <a:custGeom>
            <a:avLst/>
            <a:gdLst>
              <a:gd name="connsiteX0" fmla="*/ 0 w 2393577"/>
              <a:gd name="connsiteY0" fmla="*/ 582033 h 582033"/>
              <a:gd name="connsiteX1" fmla="*/ 528918 w 2393577"/>
              <a:gd name="connsiteY1" fmla="*/ 8291 h 582033"/>
              <a:gd name="connsiteX2" fmla="*/ 2393577 w 2393577"/>
              <a:gd name="connsiteY2" fmla="*/ 295162 h 5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3577" h="582033">
                <a:moveTo>
                  <a:pt x="0" y="582033"/>
                </a:moveTo>
                <a:cubicBezTo>
                  <a:pt x="64994" y="319068"/>
                  <a:pt x="129989" y="56103"/>
                  <a:pt x="528918" y="8291"/>
                </a:cubicBezTo>
                <a:cubicBezTo>
                  <a:pt x="927848" y="-39521"/>
                  <a:pt x="1660712" y="127820"/>
                  <a:pt x="2393577" y="29516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741694" y="1916832"/>
            <a:ext cx="1180800" cy="1555912"/>
          </a:xfrm>
          <a:custGeom>
            <a:avLst/>
            <a:gdLst>
              <a:gd name="connsiteX0" fmla="*/ 1290918 w 1290918"/>
              <a:gd name="connsiteY0" fmla="*/ 1380564 h 1555912"/>
              <a:gd name="connsiteX1" fmla="*/ 672353 w 1290918"/>
              <a:gd name="connsiteY1" fmla="*/ 1434353 h 1555912"/>
              <a:gd name="connsiteX2" fmla="*/ 0 w 1290918"/>
              <a:gd name="connsiteY2" fmla="*/ 0 h 1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918" h="1555912">
                <a:moveTo>
                  <a:pt x="1290918" y="1380564"/>
                </a:moveTo>
                <a:cubicBezTo>
                  <a:pt x="1089212" y="1522505"/>
                  <a:pt x="887506" y="1664447"/>
                  <a:pt x="672353" y="1434353"/>
                </a:cubicBezTo>
                <a:cubicBezTo>
                  <a:pt x="457200" y="1204259"/>
                  <a:pt x="228600" y="602129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7378"/>
            <a:ext cx="3168352" cy="4601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831" y="1479267"/>
            <a:ext cx="503695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Привет! Вы меня узнали? </a:t>
            </a:r>
          </a:p>
          <a:p>
            <a:pPr algn="ctr"/>
            <a:r>
              <a:rPr lang="ru-RU" sz="2000" dirty="0" smtClean="0"/>
              <a:t>Я Даша. Ребята, вы знаете, </a:t>
            </a:r>
          </a:p>
          <a:p>
            <a:pPr algn="ctr"/>
            <a:r>
              <a:rPr lang="ru-RU" sz="2000" dirty="0" smtClean="0"/>
              <a:t>что я очень люблю путешествовать </a:t>
            </a:r>
          </a:p>
          <a:p>
            <a:pPr algn="ctr"/>
            <a:r>
              <a:rPr lang="ru-RU" sz="2000" dirty="0" smtClean="0"/>
              <a:t>и узнавать что-то новое! </a:t>
            </a:r>
          </a:p>
          <a:p>
            <a:pPr algn="ctr"/>
            <a:r>
              <a:rPr lang="ru-RU" sz="2000" dirty="0" smtClean="0"/>
              <a:t>Я приехала к вам в гости, </a:t>
            </a:r>
          </a:p>
          <a:p>
            <a:pPr algn="ctr"/>
            <a:r>
              <a:rPr lang="ru-RU" sz="2000" dirty="0" smtClean="0"/>
              <a:t>чтобы узнать побольше </a:t>
            </a:r>
          </a:p>
          <a:p>
            <a:pPr algn="ctr"/>
            <a:r>
              <a:rPr lang="ru-RU" sz="2000" dirty="0" smtClean="0"/>
              <a:t>про </a:t>
            </a:r>
            <a:r>
              <a:rPr lang="ru-RU" sz="2000" dirty="0" smtClean="0"/>
              <a:t>город, в котором вы живете.</a:t>
            </a:r>
            <a:endParaRPr lang="ru-RU" sz="2000" dirty="0" smtClean="0"/>
          </a:p>
          <a:p>
            <a:pPr algn="ctr"/>
            <a:r>
              <a:rPr lang="ru-RU" sz="2000" dirty="0" smtClean="0"/>
              <a:t>Я буду очень рада, если вы </a:t>
            </a:r>
          </a:p>
          <a:p>
            <a:pPr algn="ctr"/>
            <a:r>
              <a:rPr lang="ru-RU" sz="2000" dirty="0" smtClean="0"/>
              <a:t>расскажете мне </a:t>
            </a:r>
            <a:r>
              <a:rPr lang="ru-RU" sz="2000" dirty="0" smtClean="0"/>
              <a:t>про интересные </a:t>
            </a:r>
            <a:r>
              <a:rPr lang="ru-RU" sz="2000" dirty="0" smtClean="0"/>
              <a:t>места, </a:t>
            </a:r>
          </a:p>
          <a:p>
            <a:pPr algn="ctr"/>
            <a:r>
              <a:rPr lang="ru-RU" sz="2000" dirty="0" smtClean="0"/>
              <a:t>которые здесь есть, </a:t>
            </a:r>
          </a:p>
          <a:p>
            <a:pPr algn="ctr"/>
            <a:r>
              <a:rPr lang="ru-RU" sz="2000" dirty="0" smtClean="0"/>
              <a:t>про достопримечательности.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66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2521270" cy="1677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4139386"/>
            <a:ext cx="2592288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70" y="142200"/>
            <a:ext cx="2716342" cy="1774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7296" r="5207"/>
          <a:stretch/>
        </p:blipFill>
        <p:spPr>
          <a:xfrm>
            <a:off x="1835696" y="188360"/>
            <a:ext cx="1867785" cy="1735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1" y="5169427"/>
            <a:ext cx="2771800" cy="1568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6673" r="7365"/>
          <a:stretch/>
        </p:blipFill>
        <p:spPr>
          <a:xfrm>
            <a:off x="107504" y="181439"/>
            <a:ext cx="1586890" cy="1749237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1093694" y="5877272"/>
            <a:ext cx="1296000" cy="756610"/>
          </a:xfrm>
          <a:custGeom>
            <a:avLst/>
            <a:gdLst>
              <a:gd name="connsiteX0" fmla="*/ 0 w 1340797"/>
              <a:gd name="connsiteY0" fmla="*/ 558338 h 558338"/>
              <a:gd name="connsiteX1" fmla="*/ 466165 w 1340797"/>
              <a:gd name="connsiteY1" fmla="*/ 47350 h 558338"/>
              <a:gd name="connsiteX2" fmla="*/ 1264024 w 1340797"/>
              <a:gd name="connsiteY2" fmla="*/ 20456 h 558338"/>
              <a:gd name="connsiteX3" fmla="*/ 1264024 w 1340797"/>
              <a:gd name="connsiteY3" fmla="*/ 29421 h 5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797" h="558338">
                <a:moveTo>
                  <a:pt x="0" y="558338"/>
                </a:moveTo>
                <a:cubicBezTo>
                  <a:pt x="127747" y="347667"/>
                  <a:pt x="255494" y="136997"/>
                  <a:pt x="466165" y="47350"/>
                </a:cubicBezTo>
                <a:cubicBezTo>
                  <a:pt x="676836" y="-42297"/>
                  <a:pt x="1131048" y="23444"/>
                  <a:pt x="1264024" y="20456"/>
                </a:cubicBezTo>
                <a:cubicBezTo>
                  <a:pt x="1397000" y="17468"/>
                  <a:pt x="1330512" y="23444"/>
                  <a:pt x="1264024" y="2942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72131" y="5298141"/>
            <a:ext cx="1336245" cy="957436"/>
          </a:xfrm>
          <a:custGeom>
            <a:avLst/>
            <a:gdLst>
              <a:gd name="connsiteX0" fmla="*/ 0 w 1281952"/>
              <a:gd name="connsiteY0" fmla="*/ 806824 h 806824"/>
              <a:gd name="connsiteX1" fmla="*/ 609600 w 1281952"/>
              <a:gd name="connsiteY1" fmla="*/ 555812 h 806824"/>
              <a:gd name="connsiteX2" fmla="*/ 699247 w 1281952"/>
              <a:gd name="connsiteY2" fmla="*/ 125506 h 806824"/>
              <a:gd name="connsiteX3" fmla="*/ 1281952 w 1281952"/>
              <a:gd name="connsiteY3" fmla="*/ 0 h 80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52" h="806824">
                <a:moveTo>
                  <a:pt x="0" y="806824"/>
                </a:moveTo>
                <a:cubicBezTo>
                  <a:pt x="246529" y="738094"/>
                  <a:pt x="493059" y="669365"/>
                  <a:pt x="609600" y="555812"/>
                </a:cubicBezTo>
                <a:cubicBezTo>
                  <a:pt x="726141" y="442259"/>
                  <a:pt x="587188" y="218141"/>
                  <a:pt x="699247" y="125506"/>
                </a:cubicBezTo>
                <a:cubicBezTo>
                  <a:pt x="811306" y="32871"/>
                  <a:pt x="1046629" y="16435"/>
                  <a:pt x="1281952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540188" y="3068959"/>
            <a:ext cx="2488196" cy="1027912"/>
          </a:xfrm>
          <a:custGeom>
            <a:avLst/>
            <a:gdLst>
              <a:gd name="connsiteX0" fmla="*/ 1739153 w 1828306"/>
              <a:gd name="connsiteY0" fmla="*/ 726142 h 726142"/>
              <a:gd name="connsiteX1" fmla="*/ 1631577 w 1828306"/>
              <a:gd name="connsiteY1" fmla="*/ 179295 h 726142"/>
              <a:gd name="connsiteX2" fmla="*/ 0 w 1828306"/>
              <a:gd name="connsiteY2" fmla="*/ 0 h 726142"/>
              <a:gd name="connsiteX3" fmla="*/ 0 w 1828306"/>
              <a:gd name="connsiteY3" fmla="*/ 0 h 7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306" h="726142">
                <a:moveTo>
                  <a:pt x="1739153" y="726142"/>
                </a:moveTo>
                <a:cubicBezTo>
                  <a:pt x="1830294" y="513230"/>
                  <a:pt x="1921436" y="300319"/>
                  <a:pt x="1631577" y="179295"/>
                </a:cubicBezTo>
                <a:cubicBezTo>
                  <a:pt x="1341718" y="582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703481" y="771638"/>
            <a:ext cx="2518025" cy="641138"/>
          </a:xfrm>
          <a:custGeom>
            <a:avLst/>
            <a:gdLst>
              <a:gd name="connsiteX0" fmla="*/ 0 w 2393577"/>
              <a:gd name="connsiteY0" fmla="*/ 582033 h 582033"/>
              <a:gd name="connsiteX1" fmla="*/ 528918 w 2393577"/>
              <a:gd name="connsiteY1" fmla="*/ 8291 h 582033"/>
              <a:gd name="connsiteX2" fmla="*/ 2393577 w 2393577"/>
              <a:gd name="connsiteY2" fmla="*/ 295162 h 5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3577" h="582033">
                <a:moveTo>
                  <a:pt x="0" y="582033"/>
                </a:moveTo>
                <a:cubicBezTo>
                  <a:pt x="64994" y="319068"/>
                  <a:pt x="129989" y="56103"/>
                  <a:pt x="528918" y="8291"/>
                </a:cubicBezTo>
                <a:cubicBezTo>
                  <a:pt x="927848" y="-39521"/>
                  <a:pt x="1660712" y="127820"/>
                  <a:pt x="2393577" y="29516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9386"/>
            <a:ext cx="2408820" cy="2598777"/>
          </a:xfrm>
          <a:prstGeom prst="rect">
            <a:avLst/>
          </a:prstGeom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127974" y="3068959"/>
            <a:ext cx="2043445" cy="1054919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Ура! Ура! Мы отправляемся в путешествие!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1741694" y="1916832"/>
            <a:ext cx="1180800" cy="1555912"/>
          </a:xfrm>
          <a:custGeom>
            <a:avLst/>
            <a:gdLst>
              <a:gd name="connsiteX0" fmla="*/ 1290918 w 1290918"/>
              <a:gd name="connsiteY0" fmla="*/ 1380564 h 1555912"/>
              <a:gd name="connsiteX1" fmla="*/ 672353 w 1290918"/>
              <a:gd name="connsiteY1" fmla="*/ 1434353 h 1555912"/>
              <a:gd name="connsiteX2" fmla="*/ 0 w 1290918"/>
              <a:gd name="connsiteY2" fmla="*/ 0 h 1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918" h="1555912">
                <a:moveTo>
                  <a:pt x="1290918" y="1380564"/>
                </a:moveTo>
                <a:cubicBezTo>
                  <a:pt x="1089212" y="1522505"/>
                  <a:pt x="887506" y="1664447"/>
                  <a:pt x="672353" y="1434353"/>
                </a:cubicBezTo>
                <a:cubicBezTo>
                  <a:pt x="457200" y="1204259"/>
                  <a:pt x="228600" y="602129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32094" y="5111494"/>
            <a:ext cx="2840037" cy="16266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45" y="5192600"/>
            <a:ext cx="1419226" cy="146445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508376" y="4114913"/>
            <a:ext cx="2635624" cy="1968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41" y="4213073"/>
            <a:ext cx="1717629" cy="177236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951421" y="2554758"/>
            <a:ext cx="2588767" cy="1687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19" y="2638920"/>
            <a:ext cx="1472680" cy="15196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2457" y="142200"/>
            <a:ext cx="3669655" cy="18210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26" y="182658"/>
            <a:ext cx="1762915" cy="181909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62122" y="165694"/>
            <a:ext cx="2840037" cy="1751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27" y="267801"/>
            <a:ext cx="1419226" cy="1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48" y="260648"/>
            <a:ext cx="6234317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84984"/>
            <a:ext cx="2590779" cy="388616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 rot="5400000">
            <a:off x="3827884" y="2833286"/>
            <a:ext cx="792089" cy="3168354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Ой! Ребята, а что это такое?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9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2521270" cy="1677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4139386"/>
            <a:ext cx="2592288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70" y="142200"/>
            <a:ext cx="2716342" cy="1774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7296" r="5207"/>
          <a:stretch/>
        </p:blipFill>
        <p:spPr>
          <a:xfrm>
            <a:off x="1835696" y="188360"/>
            <a:ext cx="1867785" cy="1735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1" y="5169427"/>
            <a:ext cx="2771800" cy="1568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6673" r="7365"/>
          <a:stretch/>
        </p:blipFill>
        <p:spPr>
          <a:xfrm>
            <a:off x="107504" y="181439"/>
            <a:ext cx="1586890" cy="1749237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1093694" y="5877272"/>
            <a:ext cx="1296000" cy="756610"/>
          </a:xfrm>
          <a:custGeom>
            <a:avLst/>
            <a:gdLst>
              <a:gd name="connsiteX0" fmla="*/ 0 w 1340797"/>
              <a:gd name="connsiteY0" fmla="*/ 558338 h 558338"/>
              <a:gd name="connsiteX1" fmla="*/ 466165 w 1340797"/>
              <a:gd name="connsiteY1" fmla="*/ 47350 h 558338"/>
              <a:gd name="connsiteX2" fmla="*/ 1264024 w 1340797"/>
              <a:gd name="connsiteY2" fmla="*/ 20456 h 558338"/>
              <a:gd name="connsiteX3" fmla="*/ 1264024 w 1340797"/>
              <a:gd name="connsiteY3" fmla="*/ 29421 h 5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797" h="558338">
                <a:moveTo>
                  <a:pt x="0" y="558338"/>
                </a:moveTo>
                <a:cubicBezTo>
                  <a:pt x="127747" y="347667"/>
                  <a:pt x="255494" y="136997"/>
                  <a:pt x="466165" y="47350"/>
                </a:cubicBezTo>
                <a:cubicBezTo>
                  <a:pt x="676836" y="-42297"/>
                  <a:pt x="1131048" y="23444"/>
                  <a:pt x="1264024" y="20456"/>
                </a:cubicBezTo>
                <a:cubicBezTo>
                  <a:pt x="1397000" y="17468"/>
                  <a:pt x="1330512" y="23444"/>
                  <a:pt x="1264024" y="2942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72131" y="5298141"/>
            <a:ext cx="1336245" cy="957436"/>
          </a:xfrm>
          <a:custGeom>
            <a:avLst/>
            <a:gdLst>
              <a:gd name="connsiteX0" fmla="*/ 0 w 1281952"/>
              <a:gd name="connsiteY0" fmla="*/ 806824 h 806824"/>
              <a:gd name="connsiteX1" fmla="*/ 609600 w 1281952"/>
              <a:gd name="connsiteY1" fmla="*/ 555812 h 806824"/>
              <a:gd name="connsiteX2" fmla="*/ 699247 w 1281952"/>
              <a:gd name="connsiteY2" fmla="*/ 125506 h 806824"/>
              <a:gd name="connsiteX3" fmla="*/ 1281952 w 1281952"/>
              <a:gd name="connsiteY3" fmla="*/ 0 h 80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52" h="806824">
                <a:moveTo>
                  <a:pt x="0" y="806824"/>
                </a:moveTo>
                <a:cubicBezTo>
                  <a:pt x="246529" y="738094"/>
                  <a:pt x="493059" y="669365"/>
                  <a:pt x="609600" y="555812"/>
                </a:cubicBezTo>
                <a:cubicBezTo>
                  <a:pt x="726141" y="442259"/>
                  <a:pt x="587188" y="218141"/>
                  <a:pt x="699247" y="125506"/>
                </a:cubicBezTo>
                <a:cubicBezTo>
                  <a:pt x="811306" y="32871"/>
                  <a:pt x="1046629" y="16435"/>
                  <a:pt x="1281952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540188" y="3068959"/>
            <a:ext cx="2488196" cy="1027912"/>
          </a:xfrm>
          <a:custGeom>
            <a:avLst/>
            <a:gdLst>
              <a:gd name="connsiteX0" fmla="*/ 1739153 w 1828306"/>
              <a:gd name="connsiteY0" fmla="*/ 726142 h 726142"/>
              <a:gd name="connsiteX1" fmla="*/ 1631577 w 1828306"/>
              <a:gd name="connsiteY1" fmla="*/ 179295 h 726142"/>
              <a:gd name="connsiteX2" fmla="*/ 0 w 1828306"/>
              <a:gd name="connsiteY2" fmla="*/ 0 h 726142"/>
              <a:gd name="connsiteX3" fmla="*/ 0 w 1828306"/>
              <a:gd name="connsiteY3" fmla="*/ 0 h 7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306" h="726142">
                <a:moveTo>
                  <a:pt x="1739153" y="726142"/>
                </a:moveTo>
                <a:cubicBezTo>
                  <a:pt x="1830294" y="513230"/>
                  <a:pt x="1921436" y="300319"/>
                  <a:pt x="1631577" y="179295"/>
                </a:cubicBezTo>
                <a:cubicBezTo>
                  <a:pt x="1341718" y="582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703481" y="771638"/>
            <a:ext cx="2518025" cy="641138"/>
          </a:xfrm>
          <a:custGeom>
            <a:avLst/>
            <a:gdLst>
              <a:gd name="connsiteX0" fmla="*/ 0 w 2393577"/>
              <a:gd name="connsiteY0" fmla="*/ 582033 h 582033"/>
              <a:gd name="connsiteX1" fmla="*/ 528918 w 2393577"/>
              <a:gd name="connsiteY1" fmla="*/ 8291 h 582033"/>
              <a:gd name="connsiteX2" fmla="*/ 2393577 w 2393577"/>
              <a:gd name="connsiteY2" fmla="*/ 295162 h 5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3577" h="582033">
                <a:moveTo>
                  <a:pt x="0" y="582033"/>
                </a:moveTo>
                <a:cubicBezTo>
                  <a:pt x="64994" y="319068"/>
                  <a:pt x="129989" y="56103"/>
                  <a:pt x="528918" y="8291"/>
                </a:cubicBezTo>
                <a:cubicBezTo>
                  <a:pt x="927848" y="-39521"/>
                  <a:pt x="1660712" y="127820"/>
                  <a:pt x="2393577" y="29516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9386"/>
            <a:ext cx="2408820" cy="2598777"/>
          </a:xfrm>
          <a:prstGeom prst="rect">
            <a:avLst/>
          </a:prstGeom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127974" y="2996953"/>
            <a:ext cx="2043445" cy="1126926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мне понравились ваши стихи! Вы такие молодцы!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1741694" y="1916832"/>
            <a:ext cx="1180800" cy="1555912"/>
          </a:xfrm>
          <a:custGeom>
            <a:avLst/>
            <a:gdLst>
              <a:gd name="connsiteX0" fmla="*/ 1290918 w 1290918"/>
              <a:gd name="connsiteY0" fmla="*/ 1380564 h 1555912"/>
              <a:gd name="connsiteX1" fmla="*/ 672353 w 1290918"/>
              <a:gd name="connsiteY1" fmla="*/ 1434353 h 1555912"/>
              <a:gd name="connsiteX2" fmla="*/ 0 w 1290918"/>
              <a:gd name="connsiteY2" fmla="*/ 0 h 1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918" h="1555912">
                <a:moveTo>
                  <a:pt x="1290918" y="1380564"/>
                </a:moveTo>
                <a:cubicBezTo>
                  <a:pt x="1089212" y="1522505"/>
                  <a:pt x="887506" y="1664447"/>
                  <a:pt x="672353" y="1434353"/>
                </a:cubicBezTo>
                <a:cubicBezTo>
                  <a:pt x="457200" y="1204259"/>
                  <a:pt x="228600" y="602129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08376" y="4114913"/>
            <a:ext cx="2635624" cy="1968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41" y="4213073"/>
            <a:ext cx="1717629" cy="177236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951421" y="2554758"/>
            <a:ext cx="2588767" cy="1687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19" y="2638920"/>
            <a:ext cx="1472680" cy="15196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2457" y="142200"/>
            <a:ext cx="3669655" cy="18210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26" y="182658"/>
            <a:ext cx="1762915" cy="181909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62122" y="165694"/>
            <a:ext cx="2840037" cy="1751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27" y="267801"/>
            <a:ext cx="1419226" cy="1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96" y="116632"/>
            <a:ext cx="6144682" cy="4608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" y="3261910"/>
            <a:ext cx="2840331" cy="3573016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 rot="5400000">
            <a:off x="4824028" y="3820692"/>
            <a:ext cx="792089" cy="3168354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Какой интересный памятник! Что он означает?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2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2521270" cy="1677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4139386"/>
            <a:ext cx="2592288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70" y="142200"/>
            <a:ext cx="2716342" cy="1774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7296" r="5207"/>
          <a:stretch/>
        </p:blipFill>
        <p:spPr>
          <a:xfrm>
            <a:off x="1835696" y="188360"/>
            <a:ext cx="1867785" cy="1735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1" y="5169427"/>
            <a:ext cx="2771800" cy="1568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6673" r="7365"/>
          <a:stretch/>
        </p:blipFill>
        <p:spPr>
          <a:xfrm>
            <a:off x="107504" y="181439"/>
            <a:ext cx="1586890" cy="1749237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1259632" y="5877272"/>
            <a:ext cx="1130062" cy="756610"/>
          </a:xfrm>
          <a:custGeom>
            <a:avLst/>
            <a:gdLst>
              <a:gd name="connsiteX0" fmla="*/ 0 w 1340797"/>
              <a:gd name="connsiteY0" fmla="*/ 558338 h 558338"/>
              <a:gd name="connsiteX1" fmla="*/ 466165 w 1340797"/>
              <a:gd name="connsiteY1" fmla="*/ 47350 h 558338"/>
              <a:gd name="connsiteX2" fmla="*/ 1264024 w 1340797"/>
              <a:gd name="connsiteY2" fmla="*/ 20456 h 558338"/>
              <a:gd name="connsiteX3" fmla="*/ 1264024 w 1340797"/>
              <a:gd name="connsiteY3" fmla="*/ 29421 h 5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797" h="558338">
                <a:moveTo>
                  <a:pt x="0" y="558338"/>
                </a:moveTo>
                <a:cubicBezTo>
                  <a:pt x="127747" y="347667"/>
                  <a:pt x="255494" y="136997"/>
                  <a:pt x="466165" y="47350"/>
                </a:cubicBezTo>
                <a:cubicBezTo>
                  <a:pt x="676836" y="-42297"/>
                  <a:pt x="1131048" y="23444"/>
                  <a:pt x="1264024" y="20456"/>
                </a:cubicBezTo>
                <a:cubicBezTo>
                  <a:pt x="1397000" y="17468"/>
                  <a:pt x="1330512" y="23444"/>
                  <a:pt x="1264024" y="2942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72131" y="5298141"/>
            <a:ext cx="1336245" cy="957436"/>
          </a:xfrm>
          <a:custGeom>
            <a:avLst/>
            <a:gdLst>
              <a:gd name="connsiteX0" fmla="*/ 0 w 1281952"/>
              <a:gd name="connsiteY0" fmla="*/ 806824 h 806824"/>
              <a:gd name="connsiteX1" fmla="*/ 609600 w 1281952"/>
              <a:gd name="connsiteY1" fmla="*/ 555812 h 806824"/>
              <a:gd name="connsiteX2" fmla="*/ 699247 w 1281952"/>
              <a:gd name="connsiteY2" fmla="*/ 125506 h 806824"/>
              <a:gd name="connsiteX3" fmla="*/ 1281952 w 1281952"/>
              <a:gd name="connsiteY3" fmla="*/ 0 h 80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52" h="806824">
                <a:moveTo>
                  <a:pt x="0" y="806824"/>
                </a:moveTo>
                <a:cubicBezTo>
                  <a:pt x="246529" y="738094"/>
                  <a:pt x="493059" y="669365"/>
                  <a:pt x="609600" y="555812"/>
                </a:cubicBezTo>
                <a:cubicBezTo>
                  <a:pt x="726141" y="442259"/>
                  <a:pt x="587188" y="218141"/>
                  <a:pt x="699247" y="125506"/>
                </a:cubicBezTo>
                <a:cubicBezTo>
                  <a:pt x="811306" y="32871"/>
                  <a:pt x="1046629" y="16435"/>
                  <a:pt x="1281952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540188" y="3068959"/>
            <a:ext cx="2488196" cy="1027912"/>
          </a:xfrm>
          <a:custGeom>
            <a:avLst/>
            <a:gdLst>
              <a:gd name="connsiteX0" fmla="*/ 1739153 w 1828306"/>
              <a:gd name="connsiteY0" fmla="*/ 726142 h 726142"/>
              <a:gd name="connsiteX1" fmla="*/ 1631577 w 1828306"/>
              <a:gd name="connsiteY1" fmla="*/ 179295 h 726142"/>
              <a:gd name="connsiteX2" fmla="*/ 0 w 1828306"/>
              <a:gd name="connsiteY2" fmla="*/ 0 h 726142"/>
              <a:gd name="connsiteX3" fmla="*/ 0 w 1828306"/>
              <a:gd name="connsiteY3" fmla="*/ 0 h 7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306" h="726142">
                <a:moveTo>
                  <a:pt x="1739153" y="726142"/>
                </a:moveTo>
                <a:cubicBezTo>
                  <a:pt x="1830294" y="513230"/>
                  <a:pt x="1921436" y="300319"/>
                  <a:pt x="1631577" y="179295"/>
                </a:cubicBezTo>
                <a:cubicBezTo>
                  <a:pt x="1341718" y="582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703481" y="771638"/>
            <a:ext cx="2518025" cy="641138"/>
          </a:xfrm>
          <a:custGeom>
            <a:avLst/>
            <a:gdLst>
              <a:gd name="connsiteX0" fmla="*/ 0 w 2393577"/>
              <a:gd name="connsiteY0" fmla="*/ 582033 h 582033"/>
              <a:gd name="connsiteX1" fmla="*/ 528918 w 2393577"/>
              <a:gd name="connsiteY1" fmla="*/ 8291 h 582033"/>
              <a:gd name="connsiteX2" fmla="*/ 2393577 w 2393577"/>
              <a:gd name="connsiteY2" fmla="*/ 295162 h 5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3577" h="582033">
                <a:moveTo>
                  <a:pt x="0" y="582033"/>
                </a:moveTo>
                <a:cubicBezTo>
                  <a:pt x="64994" y="319068"/>
                  <a:pt x="129989" y="56103"/>
                  <a:pt x="528918" y="8291"/>
                </a:cubicBezTo>
                <a:cubicBezTo>
                  <a:pt x="927848" y="-39521"/>
                  <a:pt x="1660712" y="127820"/>
                  <a:pt x="2393577" y="29516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27974" y="3068959"/>
            <a:ext cx="2043445" cy="1054919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интересно! Это очень важное место в вашем городе.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1741694" y="1916832"/>
            <a:ext cx="1180800" cy="1555912"/>
          </a:xfrm>
          <a:custGeom>
            <a:avLst/>
            <a:gdLst>
              <a:gd name="connsiteX0" fmla="*/ 1290918 w 1290918"/>
              <a:gd name="connsiteY0" fmla="*/ 1380564 h 1555912"/>
              <a:gd name="connsiteX1" fmla="*/ 672353 w 1290918"/>
              <a:gd name="connsiteY1" fmla="*/ 1434353 h 1555912"/>
              <a:gd name="connsiteX2" fmla="*/ 0 w 1290918"/>
              <a:gd name="connsiteY2" fmla="*/ 0 h 1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918" h="1555912">
                <a:moveTo>
                  <a:pt x="1290918" y="1380564"/>
                </a:moveTo>
                <a:cubicBezTo>
                  <a:pt x="1089212" y="1522505"/>
                  <a:pt x="887506" y="1664447"/>
                  <a:pt x="672353" y="1434353"/>
                </a:cubicBezTo>
                <a:cubicBezTo>
                  <a:pt x="457200" y="1204259"/>
                  <a:pt x="228600" y="602129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51421" y="2554758"/>
            <a:ext cx="2588767" cy="1687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19" y="2638920"/>
            <a:ext cx="1472680" cy="15196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2457" y="142200"/>
            <a:ext cx="3669655" cy="18210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26" y="182658"/>
            <a:ext cx="1762915" cy="181909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62122" y="165694"/>
            <a:ext cx="2840037" cy="1751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27" y="267801"/>
            <a:ext cx="1419226" cy="1576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4527712"/>
            <a:ext cx="153924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13" y="116632"/>
            <a:ext cx="6276109" cy="4176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780928"/>
            <a:ext cx="4221088" cy="422108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 rot="5400000">
            <a:off x="4824028" y="3820692"/>
            <a:ext cx="792089" cy="3168354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Ух ты! А давайте, чтобы быть сильными, сделаем разминку?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2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2521270" cy="1677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4139386"/>
            <a:ext cx="2592288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70" y="142200"/>
            <a:ext cx="2716342" cy="1774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7296" r="5207"/>
          <a:stretch/>
        </p:blipFill>
        <p:spPr>
          <a:xfrm>
            <a:off x="1835696" y="188360"/>
            <a:ext cx="1867785" cy="1735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1" y="5169427"/>
            <a:ext cx="2771800" cy="1568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6673" r="7365"/>
          <a:stretch/>
        </p:blipFill>
        <p:spPr>
          <a:xfrm>
            <a:off x="107504" y="181439"/>
            <a:ext cx="1586890" cy="1749237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1259632" y="5877272"/>
            <a:ext cx="1130062" cy="756610"/>
          </a:xfrm>
          <a:custGeom>
            <a:avLst/>
            <a:gdLst>
              <a:gd name="connsiteX0" fmla="*/ 0 w 1340797"/>
              <a:gd name="connsiteY0" fmla="*/ 558338 h 558338"/>
              <a:gd name="connsiteX1" fmla="*/ 466165 w 1340797"/>
              <a:gd name="connsiteY1" fmla="*/ 47350 h 558338"/>
              <a:gd name="connsiteX2" fmla="*/ 1264024 w 1340797"/>
              <a:gd name="connsiteY2" fmla="*/ 20456 h 558338"/>
              <a:gd name="connsiteX3" fmla="*/ 1264024 w 1340797"/>
              <a:gd name="connsiteY3" fmla="*/ 29421 h 5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797" h="558338">
                <a:moveTo>
                  <a:pt x="0" y="558338"/>
                </a:moveTo>
                <a:cubicBezTo>
                  <a:pt x="127747" y="347667"/>
                  <a:pt x="255494" y="136997"/>
                  <a:pt x="466165" y="47350"/>
                </a:cubicBezTo>
                <a:cubicBezTo>
                  <a:pt x="676836" y="-42297"/>
                  <a:pt x="1131048" y="23444"/>
                  <a:pt x="1264024" y="20456"/>
                </a:cubicBezTo>
                <a:cubicBezTo>
                  <a:pt x="1397000" y="17468"/>
                  <a:pt x="1330512" y="23444"/>
                  <a:pt x="1264024" y="2942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72131" y="5298141"/>
            <a:ext cx="1336245" cy="957436"/>
          </a:xfrm>
          <a:custGeom>
            <a:avLst/>
            <a:gdLst>
              <a:gd name="connsiteX0" fmla="*/ 0 w 1281952"/>
              <a:gd name="connsiteY0" fmla="*/ 806824 h 806824"/>
              <a:gd name="connsiteX1" fmla="*/ 609600 w 1281952"/>
              <a:gd name="connsiteY1" fmla="*/ 555812 h 806824"/>
              <a:gd name="connsiteX2" fmla="*/ 699247 w 1281952"/>
              <a:gd name="connsiteY2" fmla="*/ 125506 h 806824"/>
              <a:gd name="connsiteX3" fmla="*/ 1281952 w 1281952"/>
              <a:gd name="connsiteY3" fmla="*/ 0 h 80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52" h="806824">
                <a:moveTo>
                  <a:pt x="0" y="806824"/>
                </a:moveTo>
                <a:cubicBezTo>
                  <a:pt x="246529" y="738094"/>
                  <a:pt x="493059" y="669365"/>
                  <a:pt x="609600" y="555812"/>
                </a:cubicBezTo>
                <a:cubicBezTo>
                  <a:pt x="726141" y="442259"/>
                  <a:pt x="587188" y="218141"/>
                  <a:pt x="699247" y="125506"/>
                </a:cubicBezTo>
                <a:cubicBezTo>
                  <a:pt x="811306" y="32871"/>
                  <a:pt x="1046629" y="16435"/>
                  <a:pt x="1281952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540188" y="3068959"/>
            <a:ext cx="2488196" cy="1027912"/>
          </a:xfrm>
          <a:custGeom>
            <a:avLst/>
            <a:gdLst>
              <a:gd name="connsiteX0" fmla="*/ 1739153 w 1828306"/>
              <a:gd name="connsiteY0" fmla="*/ 726142 h 726142"/>
              <a:gd name="connsiteX1" fmla="*/ 1631577 w 1828306"/>
              <a:gd name="connsiteY1" fmla="*/ 179295 h 726142"/>
              <a:gd name="connsiteX2" fmla="*/ 0 w 1828306"/>
              <a:gd name="connsiteY2" fmla="*/ 0 h 726142"/>
              <a:gd name="connsiteX3" fmla="*/ 0 w 1828306"/>
              <a:gd name="connsiteY3" fmla="*/ 0 h 7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306" h="726142">
                <a:moveTo>
                  <a:pt x="1739153" y="726142"/>
                </a:moveTo>
                <a:cubicBezTo>
                  <a:pt x="1830294" y="513230"/>
                  <a:pt x="1921436" y="300319"/>
                  <a:pt x="1631577" y="179295"/>
                </a:cubicBezTo>
                <a:cubicBezTo>
                  <a:pt x="1341718" y="582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703481" y="771638"/>
            <a:ext cx="2518025" cy="641138"/>
          </a:xfrm>
          <a:custGeom>
            <a:avLst/>
            <a:gdLst>
              <a:gd name="connsiteX0" fmla="*/ 0 w 2393577"/>
              <a:gd name="connsiteY0" fmla="*/ 582033 h 582033"/>
              <a:gd name="connsiteX1" fmla="*/ 528918 w 2393577"/>
              <a:gd name="connsiteY1" fmla="*/ 8291 h 582033"/>
              <a:gd name="connsiteX2" fmla="*/ 2393577 w 2393577"/>
              <a:gd name="connsiteY2" fmla="*/ 295162 h 5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3577" h="582033">
                <a:moveTo>
                  <a:pt x="0" y="582033"/>
                </a:moveTo>
                <a:cubicBezTo>
                  <a:pt x="64994" y="319068"/>
                  <a:pt x="129989" y="56103"/>
                  <a:pt x="528918" y="8291"/>
                </a:cubicBezTo>
                <a:cubicBezTo>
                  <a:pt x="927848" y="-39521"/>
                  <a:pt x="1660712" y="127820"/>
                  <a:pt x="2393577" y="29516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27974" y="3472744"/>
            <a:ext cx="2043445" cy="651134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Вперед!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1741694" y="1916832"/>
            <a:ext cx="1180800" cy="1555912"/>
          </a:xfrm>
          <a:custGeom>
            <a:avLst/>
            <a:gdLst>
              <a:gd name="connsiteX0" fmla="*/ 1290918 w 1290918"/>
              <a:gd name="connsiteY0" fmla="*/ 1380564 h 1555912"/>
              <a:gd name="connsiteX1" fmla="*/ 672353 w 1290918"/>
              <a:gd name="connsiteY1" fmla="*/ 1434353 h 1555912"/>
              <a:gd name="connsiteX2" fmla="*/ 0 w 1290918"/>
              <a:gd name="connsiteY2" fmla="*/ 0 h 1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918" h="1555912">
                <a:moveTo>
                  <a:pt x="1290918" y="1380564"/>
                </a:moveTo>
                <a:cubicBezTo>
                  <a:pt x="1089212" y="1522505"/>
                  <a:pt x="887506" y="1664447"/>
                  <a:pt x="672353" y="1434353"/>
                </a:cubicBezTo>
                <a:cubicBezTo>
                  <a:pt x="457200" y="1204259"/>
                  <a:pt x="228600" y="602129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2457" y="142200"/>
            <a:ext cx="3669655" cy="18210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26" y="182658"/>
            <a:ext cx="1762915" cy="181909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62122" y="165694"/>
            <a:ext cx="2840037" cy="1751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27" y="267801"/>
            <a:ext cx="1419226" cy="15765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" y="4509120"/>
            <a:ext cx="1848875" cy="23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</TotalTime>
  <Words>213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Nitro</dc:creator>
  <cp:lastModifiedBy>Nitro</cp:lastModifiedBy>
  <cp:revision>17</cp:revision>
  <dcterms:created xsi:type="dcterms:W3CDTF">2023-02-27T06:00:52Z</dcterms:created>
  <dcterms:modified xsi:type="dcterms:W3CDTF">2023-02-27T15:24:21Z</dcterms:modified>
</cp:coreProperties>
</file>