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67" r:id="rId6"/>
    <p:sldId id="266" r:id="rId7"/>
    <p:sldId id="268" r:id="rId8"/>
    <p:sldId id="269" r:id="rId9"/>
    <p:sldId id="260" r:id="rId10"/>
    <p:sldId id="263" r:id="rId11"/>
    <p:sldId id="262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541A-F641-49ED-B0B2-7B15B323AD4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E493766-9A5D-46C7-9417-D80EF59A7A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541A-F641-49ED-B0B2-7B15B323AD4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3766-9A5D-46C7-9417-D80EF59A7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541A-F641-49ED-B0B2-7B15B323AD4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3766-9A5D-46C7-9417-D80EF59A7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541A-F641-49ED-B0B2-7B15B323AD4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3766-9A5D-46C7-9417-D80EF59A7A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541A-F641-49ED-B0B2-7B15B323AD4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E493766-9A5D-46C7-9417-D80EF59A7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541A-F641-49ED-B0B2-7B15B323AD4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3766-9A5D-46C7-9417-D80EF59A7A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541A-F641-49ED-B0B2-7B15B323AD4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3766-9A5D-46C7-9417-D80EF59A7A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541A-F641-49ED-B0B2-7B15B323AD4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3766-9A5D-46C7-9417-D80EF59A7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541A-F641-49ED-B0B2-7B15B323AD4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3766-9A5D-46C7-9417-D80EF59A7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541A-F641-49ED-B0B2-7B15B323AD4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3766-9A5D-46C7-9417-D80EF59A7A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541A-F641-49ED-B0B2-7B15B323AD4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E493766-9A5D-46C7-9417-D80EF59A7A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C6541A-F641-49ED-B0B2-7B15B323AD4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E493766-9A5D-46C7-9417-D80EF59A7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301208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Составители: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Сятчихина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Т.А, воспитатель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Паньшина Н.Н., воспитатель 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                                   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Отчет по проекту  «Детский сад – моя большая семья!»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(Вторая младшая группа)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\Desktop\9 uh\9гр 2 мл 24-25г\Театр 9 гр\20241025_162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93096"/>
            <a:ext cx="2537332" cy="2351696"/>
          </a:xfrm>
          <a:prstGeom prst="rect">
            <a:avLst/>
          </a:prstGeom>
          <a:noFill/>
        </p:spPr>
      </p:pic>
      <p:pic>
        <p:nvPicPr>
          <p:cNvPr id="6" name="Picture 2" descr="C:\Users\User\Desktop\9 uh\9гр 2 мл 24-25г\Театр 9 гр\20241025_162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07904" y="4365104"/>
            <a:ext cx="2880320" cy="21377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08304" y="188640"/>
            <a:ext cx="151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 речи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4005064"/>
            <a:ext cx="3308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Театрализация сказки «Теремок»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9 uh\9гр 2 мл 24-25г\9 гр\20240925_092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72816"/>
            <a:ext cx="1854206" cy="247227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204864"/>
            <a:ext cx="23109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C:\Users\User\Desktop\9 uh\9гр 2 мл 24-25г\проект\20241028_1217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916832"/>
            <a:ext cx="3469971" cy="2028402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67544" y="228798"/>
            <a:ext cx="111612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потешек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«Из-за леса из-за гор, едет дедушка Егор», «Ладушки-ладушки»;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Разучивание пальчиковой гимнастика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«Моя семья»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Стихотворения:            Н.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Майданник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«Моя семья»;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Сказки: «Волк и козлята», «Маша и медведь», «Три медведя», «Три поросенка», «Репка»;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Загадки: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«Семья».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Е.Яниковский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«Я хожу в детский сад»,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Цифиров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«Когда не хватает игрушек»,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Баллок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«Новичок на прогулке»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Театрализация сказки «Теремок»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9 uh\9гр 2 мл 24-25г\Осень 9гр\IMG-20241017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581128"/>
            <a:ext cx="2971470" cy="2008284"/>
          </a:xfrm>
          <a:prstGeom prst="rect">
            <a:avLst/>
          </a:prstGeom>
          <a:noFill/>
        </p:spPr>
      </p:pic>
      <p:pic>
        <p:nvPicPr>
          <p:cNvPr id="3076" name="Picture 4" descr="C:\Users\User\Desktop\9 uh\9гр 2 мл 24-25г\Осень 9гр\IMG-20241017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28184" y="4941168"/>
            <a:ext cx="2762472" cy="1584176"/>
          </a:xfrm>
          <a:prstGeom prst="rect">
            <a:avLst/>
          </a:prstGeom>
          <a:noFill/>
        </p:spPr>
      </p:pic>
      <p:pic>
        <p:nvPicPr>
          <p:cNvPr id="3077" name="Picture 5" descr="C:\Users\User\Desktop\9 uh\9гр 2 мл 24-25г\Осень 9гр\IMG-20241017-WA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4637684"/>
            <a:ext cx="2376264" cy="2021699"/>
          </a:xfrm>
          <a:prstGeom prst="rect">
            <a:avLst/>
          </a:prstGeom>
          <a:noFill/>
        </p:spPr>
      </p:pic>
      <p:pic>
        <p:nvPicPr>
          <p:cNvPr id="7" name="Picture 3" descr="C:\Users\User\Desktop\9 uh\9гр 2 мл 24-25г\проект\20241028_121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76672"/>
            <a:ext cx="2550031" cy="1743584"/>
          </a:xfrm>
          <a:prstGeom prst="rect">
            <a:avLst/>
          </a:prstGeom>
          <a:noFill/>
        </p:spPr>
      </p:pic>
      <p:pic>
        <p:nvPicPr>
          <p:cNvPr id="8" name="Picture 4" descr="C:\Users\User\Desktop\9 uh\9гр 2 мл 24-25г\проект\20241028_1214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1683" y="534612"/>
            <a:ext cx="2423283" cy="1728192"/>
          </a:xfrm>
          <a:prstGeom prst="rect">
            <a:avLst/>
          </a:prstGeom>
          <a:noFill/>
        </p:spPr>
      </p:pic>
      <p:pic>
        <p:nvPicPr>
          <p:cNvPr id="9" name="Picture 2" descr="C:\Users\User\Desktop\9 uh\9гр 2 мл 24-25г\проект\20241028_121341.jpg"/>
          <p:cNvPicPr>
            <a:picLocks noChangeAspect="1" noChangeArrowheads="1"/>
          </p:cNvPicPr>
          <p:nvPr/>
        </p:nvPicPr>
        <p:blipFill>
          <a:blip r:embed="rId7" cstate="print"/>
          <a:srcRect l="6473" r="2901" b="4162"/>
          <a:stretch>
            <a:fillRect/>
          </a:stretch>
        </p:blipFill>
        <p:spPr bwMode="auto">
          <a:xfrm>
            <a:off x="683568" y="476672"/>
            <a:ext cx="1466689" cy="199050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15816" y="6519446"/>
            <a:ext cx="3595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досуг «Осень в гости к нам пришла»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0"/>
            <a:ext cx="1982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Продукт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188640"/>
            <a:ext cx="346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альбома «Наша семья»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2204864"/>
            <a:ext cx="626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группового альбома « Наши праздники и будни»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9 uh\9гр 2 мл 24-25г\Camera\20241129_1544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253119">
            <a:off x="1133911" y="2639214"/>
            <a:ext cx="1569916" cy="1872208"/>
          </a:xfrm>
          <a:prstGeom prst="rect">
            <a:avLst/>
          </a:prstGeom>
          <a:noFill/>
        </p:spPr>
      </p:pic>
      <p:pic>
        <p:nvPicPr>
          <p:cNvPr id="1027" name="Picture 3" descr="C:\Users\User\Desktop\9 uh\9гр 2 мл 24-25г\Camera\20241129_1545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2564904"/>
            <a:ext cx="1622800" cy="2006863"/>
          </a:xfrm>
          <a:prstGeom prst="rect">
            <a:avLst/>
          </a:prstGeom>
          <a:noFill/>
        </p:spPr>
      </p:pic>
      <p:pic>
        <p:nvPicPr>
          <p:cNvPr id="1028" name="Picture 4" descr="C:\Users\User\Desktop\9 uh\9гр 2 мл 24-25г\Camera\20241129_15455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2636912"/>
            <a:ext cx="162018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27584" y="980728"/>
            <a:ext cx="763284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заключительном этапе с детьми была проведена заключительная беседа по данной теме. В результате этой беседы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стало понятно, что дети благодаря проекту освоили материал по данной теме. Работа родителей с детьми так же хорошо повлияла на знания детей на тему «Детский сад – моя большая семья!». В группе дети приняли правила поведения 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детском саду, стали к друг другу внимательнее, добрее,  отзывчивее. Дети поняли, что их группа в детском саду, это вторая семья. У детей от данного проекта остались только положительные эмоции.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детских работ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изготовлены альбомы  «Моя семья», «Моя группа»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-создание группового альбома «Наши праздники и будни»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-досуг «Осень в гости к нам пришла» во главе с музыкальным руководителем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782969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горим желанием воспитывать любовь к Родине, а оказывается не в состоянии воспитать у ребенка любовь к самому близкому – к родному дому и детскому саду, в ведь это основа из основ нравственно-патриотического воспитания, его первая и важная ступень. Дошкольник, прежде всего, должен осознать себя членом семьи, неотъемлемой частью своей малой родины, потом гражданином России, и только потом – жителем планеты Земля. Идти надо от близкого к далекому.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настоящее время семья переживает не лучшие времена. Стремясь заработать на хлеб насущный, родители все меньше уделяют внимания детям и их воспитанию, растет число неполных семей, неблагополучных семей. Ребенку все сложнее полюбить свой дом, семью, да и детский сад тоже.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Поэтому необходимо создать условия для формирования у детей эмоционально насыщенного образа родного дома, детского сада. Дети должны научиться не только брать, но и отдавать: заботиться о близких с детства, быть внимательными к друг другу, сострадать, помогать словом и делом.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9552" y="404664"/>
            <a:ext cx="73803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Познавательный, творческо-исследовательский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месяца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второй младшей группы, воспитатели, родители воспитанников.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года.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реализации проекта: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сентябрь - октябрь 2024 года.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11560" y="1805335"/>
            <a:ext cx="79198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 проекта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формирование духовно-нравственного отношения и чувства к детскому саду.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Задачи: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 Расширить знания детей что такое семья, о членах семьи,  об учреждении под названием «детский сад».                                                                                          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       Уточнить представления детей о людях, которые работают в саду.                                                                                                                  -        Побуждать детей проявлять внимание к своим членам семьи, друзьям и сверстникам.                                                                             -        Научить детей творчески организовывать игру                                                                                                                                                        -       Способствовать развитию взаимопонимания между воспитанниками младшей  группы детского сада.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Планируемые результаты: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Активизирована познавательную активность детей. 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дано представление о том, что такое детский сад, для чего он нам нужен и кто в нем работает.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Воспитанники ознакомлены с нормами семейной жизни и нормами человеческих взаимоотношений.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Развиты навыки доброжелательного отношения друг к другу, взаимопонимания и поддержки, оказания  помощи как в игровой деятельности так и в любой проблемной ситуации.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Сформированы ведущие компетенций такие как: самостоятельность, активность, целеустремленность, любознательность,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  Разработка плана проекта;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  Определение цели и задач для его реализации;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  Разработка конспектов по конкретным занятиям;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  Подбор художественной литературы, сюжетно-ролевых и дидактических игр,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физкультминуток и иллюстраций по теме проекта.</a:t>
            </a:r>
          </a:p>
          <a:p>
            <a:endParaRPr lang="ru-RU" dirty="0"/>
          </a:p>
        </p:txBody>
      </p:sp>
      <p:pic>
        <p:nvPicPr>
          <p:cNvPr id="3" name="Picture 5" descr="C:\Users\User\Desktop\9 uh\9гр 2 мл 24-25г\проект\20241028_121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3469971" cy="2028402"/>
          </a:xfrm>
          <a:prstGeom prst="rect">
            <a:avLst/>
          </a:prstGeom>
          <a:noFill/>
        </p:spPr>
      </p:pic>
      <p:pic>
        <p:nvPicPr>
          <p:cNvPr id="4" name="Picture 6" descr="C:\Users\User\Desktop\9 uh\9гр 2 мл 24-25г\проект\20241028_121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4"/>
            <a:ext cx="3414546" cy="1728192"/>
          </a:xfrm>
          <a:prstGeom prst="rect">
            <a:avLst/>
          </a:prstGeom>
          <a:noFill/>
        </p:spPr>
      </p:pic>
      <p:pic>
        <p:nvPicPr>
          <p:cNvPr id="5" name="Picture 10" descr="C:\Users\User\Desktop\9 uh\9гр 2 мл 24-25г\проект\20241028_165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945758" y="4030906"/>
            <a:ext cx="1728192" cy="3116668"/>
          </a:xfrm>
          <a:prstGeom prst="rect">
            <a:avLst/>
          </a:prstGeom>
          <a:noFill/>
        </p:spPr>
      </p:pic>
      <p:pic>
        <p:nvPicPr>
          <p:cNvPr id="1026" name="Picture 2" descr="C:\Users\User\Desktop\9 uh\9гр 2 мл 24-25г\проект\20241108_1756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221088"/>
            <a:ext cx="1797664" cy="2396885"/>
          </a:xfrm>
          <a:prstGeom prst="rect">
            <a:avLst/>
          </a:prstGeom>
          <a:noFill/>
        </p:spPr>
      </p:pic>
      <p:pic>
        <p:nvPicPr>
          <p:cNvPr id="1027" name="Picture 3" descr="C:\Users\User\Desktop\9 uh\9гр 2 мл 24-25г\проект\20241108_1757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293096"/>
            <a:ext cx="3133174" cy="2232248"/>
          </a:xfrm>
          <a:prstGeom prst="rect">
            <a:avLst/>
          </a:prstGeom>
          <a:noFill/>
        </p:spPr>
      </p:pic>
      <p:pic>
        <p:nvPicPr>
          <p:cNvPr id="10241" name="Picture 1" descr="C:\Users\User\Desktop\9 uh\9гр 2 мл 24-25г\проект\20241108_175720.jpg"/>
          <p:cNvPicPr>
            <a:picLocks noChangeAspect="1" noChangeArrowheads="1"/>
          </p:cNvPicPr>
          <p:nvPr/>
        </p:nvPicPr>
        <p:blipFill>
          <a:blip r:embed="rId7" cstate="print"/>
          <a:srcRect r="16552"/>
          <a:stretch>
            <a:fillRect/>
          </a:stretch>
        </p:blipFill>
        <p:spPr bwMode="auto">
          <a:xfrm>
            <a:off x="3995936" y="2132856"/>
            <a:ext cx="2083082" cy="1872208"/>
          </a:xfrm>
          <a:prstGeom prst="rect">
            <a:avLst/>
          </a:prstGeom>
          <a:noFill/>
        </p:spPr>
      </p:pic>
      <p:pic>
        <p:nvPicPr>
          <p:cNvPr id="10242" name="Picture 2" descr="C:\Users\User\Desktop\9 uh\9гр 2 мл 24-25г\проект\20241108_1756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2267490"/>
            <a:ext cx="2376264" cy="1782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Беседа  «Мои друзья», «Детский сад мой так хорош - лучше сада не найдешь»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9 uh\9гр 2 мл 24-25г\9 гр\20240919_075611.jpg"/>
          <p:cNvPicPr>
            <a:picLocks noChangeAspect="1" noChangeArrowheads="1"/>
          </p:cNvPicPr>
          <p:nvPr/>
        </p:nvPicPr>
        <p:blipFill>
          <a:blip r:embed="rId2" cstate="print"/>
          <a:srcRect t="13433" r="1492" b="10448"/>
          <a:stretch>
            <a:fillRect/>
          </a:stretch>
        </p:blipFill>
        <p:spPr bwMode="auto">
          <a:xfrm>
            <a:off x="2411760" y="836712"/>
            <a:ext cx="1956923" cy="2016224"/>
          </a:xfrm>
          <a:prstGeom prst="rect">
            <a:avLst/>
          </a:prstGeom>
          <a:noFill/>
        </p:spPr>
      </p:pic>
      <p:pic>
        <p:nvPicPr>
          <p:cNvPr id="1027" name="Picture 3" descr="C:\Users\User\Desktop\9 uh\9гр 2 мл 24-25г\проект\20241111_080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2160240" cy="1821954"/>
          </a:xfrm>
          <a:prstGeom prst="rect">
            <a:avLst/>
          </a:prstGeom>
          <a:noFill/>
        </p:spPr>
      </p:pic>
      <p:pic>
        <p:nvPicPr>
          <p:cNvPr id="1032" name="Picture 8" descr="C:\Users\User\Desktop\9 uh\9гр 2 мл 24-25г\9 г 2 мл\20241030_081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764704"/>
            <a:ext cx="1710391" cy="1796572"/>
          </a:xfrm>
          <a:prstGeom prst="rect">
            <a:avLst/>
          </a:prstGeom>
          <a:noFill/>
        </p:spPr>
      </p:pic>
      <p:pic>
        <p:nvPicPr>
          <p:cNvPr id="10" name="Picture 1" descr="C:\Users\User\Desktop\9 uh\9гр 2 мл 24-25г\9 гр\20240909_113434.jpg"/>
          <p:cNvPicPr>
            <a:picLocks noChangeAspect="1" noChangeArrowheads="1"/>
          </p:cNvPicPr>
          <p:nvPr/>
        </p:nvPicPr>
        <p:blipFill>
          <a:blip r:embed="rId5" cstate="print"/>
          <a:srcRect t="32609" r="1590" b="6522"/>
          <a:stretch>
            <a:fillRect/>
          </a:stretch>
        </p:blipFill>
        <p:spPr bwMode="auto">
          <a:xfrm>
            <a:off x="4572000" y="908720"/>
            <a:ext cx="1939073" cy="1872208"/>
          </a:xfrm>
          <a:prstGeom prst="rect">
            <a:avLst/>
          </a:prstGeom>
          <a:noFill/>
        </p:spPr>
      </p:pic>
      <p:pic>
        <p:nvPicPr>
          <p:cNvPr id="14" name="Picture 1" descr="C:\Users\User\Desktop\9 uh\9 гр 24\20240815_104824.jpg"/>
          <p:cNvPicPr>
            <a:picLocks noChangeAspect="1" noChangeArrowheads="1"/>
          </p:cNvPicPr>
          <p:nvPr/>
        </p:nvPicPr>
        <p:blipFill>
          <a:blip r:embed="rId6" cstate="print"/>
          <a:srcRect t="29412" r="5882"/>
          <a:stretch>
            <a:fillRect/>
          </a:stretch>
        </p:blipFill>
        <p:spPr bwMode="auto">
          <a:xfrm>
            <a:off x="6876256" y="2852936"/>
            <a:ext cx="2016224" cy="201622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995936" y="2606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Игры, направленные на создание эмоционально благоприятной атмосферы в группе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4008" y="0"/>
            <a:ext cx="4328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endParaRPr lang="ru-RU" dirty="0"/>
          </a:p>
        </p:txBody>
      </p:sp>
      <p:pic>
        <p:nvPicPr>
          <p:cNvPr id="25" name="Picture 7" descr="C:\Users\User\Desktop\9 uh\9гр 2 мл 24-25г\проект\20241108_1605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581128"/>
            <a:ext cx="1747037" cy="2016224"/>
          </a:xfrm>
          <a:prstGeom prst="rect">
            <a:avLst/>
          </a:prstGeom>
          <a:noFill/>
        </p:spPr>
      </p:pic>
      <p:pic>
        <p:nvPicPr>
          <p:cNvPr id="26" name="Picture 5" descr="C:\Users\User\Desktop\9 uh\9гр 2 мл 24-25г\9 г 2 мл\20241101_104319.jpg"/>
          <p:cNvPicPr>
            <a:picLocks noChangeAspect="1" noChangeArrowheads="1"/>
          </p:cNvPicPr>
          <p:nvPr/>
        </p:nvPicPr>
        <p:blipFill>
          <a:blip r:embed="rId8" cstate="print"/>
          <a:srcRect t="14458" r="402"/>
          <a:stretch>
            <a:fillRect/>
          </a:stretch>
        </p:blipFill>
        <p:spPr bwMode="auto">
          <a:xfrm>
            <a:off x="2771800" y="4437112"/>
            <a:ext cx="2035304" cy="2175075"/>
          </a:xfrm>
          <a:prstGeom prst="rect">
            <a:avLst/>
          </a:prstGeom>
          <a:noFill/>
        </p:spPr>
      </p:pic>
      <p:pic>
        <p:nvPicPr>
          <p:cNvPr id="27" name="Picture 3" descr="C:\Users\User\Desktop\9 uh\9гр 2 мл 24-25г\9 гр\20240913_10375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2924944"/>
            <a:ext cx="1710698" cy="2280931"/>
          </a:xfrm>
          <a:prstGeom prst="rect">
            <a:avLst/>
          </a:prstGeom>
          <a:noFill/>
        </p:spPr>
      </p:pic>
      <p:pic>
        <p:nvPicPr>
          <p:cNvPr id="28" name="Picture 7" descr="C:\Users\User\Desktop\9 uh\9гр 2 мл 24-25г\9 гр\IMG-20241003-WA005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4869160"/>
            <a:ext cx="1719522" cy="1829670"/>
          </a:xfrm>
          <a:prstGeom prst="rect">
            <a:avLst/>
          </a:prstGeom>
          <a:noFill/>
        </p:spPr>
      </p:pic>
      <p:pic>
        <p:nvPicPr>
          <p:cNvPr id="29" name="Picture 2" descr="C:\Users\User\Desktop\9 uh\9гр 2 мл 24-25г\9 гр\20241002_110022.jpg"/>
          <p:cNvPicPr>
            <a:picLocks noChangeAspect="1" noChangeArrowheads="1"/>
          </p:cNvPicPr>
          <p:nvPr/>
        </p:nvPicPr>
        <p:blipFill>
          <a:blip r:embed="rId11" cstate="print"/>
          <a:srcRect t="23684" r="2184" b="18421"/>
          <a:stretch>
            <a:fillRect/>
          </a:stretch>
        </p:blipFill>
        <p:spPr bwMode="auto">
          <a:xfrm>
            <a:off x="467544" y="2852936"/>
            <a:ext cx="2520280" cy="1584176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2915816" y="3356992"/>
            <a:ext cx="208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Дидактические и сюжетно ролевые игры по теме «Моя семья»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67744" y="188640"/>
            <a:ext cx="53285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Беседы: «Моя семья»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User\Desktop\9 uh\9гр 2 мл 24-25г\9 гр\20240925_092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3412145" cy="2088232"/>
          </a:xfrm>
          <a:prstGeom prst="rect">
            <a:avLst/>
          </a:prstGeom>
          <a:noFill/>
        </p:spPr>
      </p:pic>
      <p:pic>
        <p:nvPicPr>
          <p:cNvPr id="3074" name="Picture 2" descr="C:\Users\User\Desktop\9 uh\9гр 2 мл 24-25г\9 гр\IMG-20240911-WA0012.jpg"/>
          <p:cNvPicPr>
            <a:picLocks noChangeAspect="1" noChangeArrowheads="1"/>
          </p:cNvPicPr>
          <p:nvPr/>
        </p:nvPicPr>
        <p:blipFill>
          <a:blip r:embed="rId3" cstate="print"/>
          <a:srcRect t="13333" r="1971"/>
          <a:stretch>
            <a:fillRect/>
          </a:stretch>
        </p:blipFill>
        <p:spPr bwMode="auto">
          <a:xfrm>
            <a:off x="251520" y="3429000"/>
            <a:ext cx="1827896" cy="2160240"/>
          </a:xfrm>
          <a:prstGeom prst="rect">
            <a:avLst/>
          </a:prstGeom>
          <a:noFill/>
        </p:spPr>
      </p:pic>
      <p:pic>
        <p:nvPicPr>
          <p:cNvPr id="2050" name="Picture 2" descr="C:\Users\User\Desktop\9 uh\9гр 2 мл 24-25г\проект\20241108_174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8640"/>
            <a:ext cx="2401049" cy="1864557"/>
          </a:xfrm>
          <a:prstGeom prst="rect">
            <a:avLst/>
          </a:prstGeom>
          <a:noFill/>
        </p:spPr>
      </p:pic>
      <p:pic>
        <p:nvPicPr>
          <p:cNvPr id="2054" name="Picture 6" descr="C:\Users\User\Desktop\9 uh\9гр 2 мл 24-25г\проект\20241108_1752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6672"/>
            <a:ext cx="1764471" cy="2232248"/>
          </a:xfrm>
          <a:prstGeom prst="rect">
            <a:avLst/>
          </a:prstGeom>
          <a:noFill/>
        </p:spPr>
      </p:pic>
      <p:pic>
        <p:nvPicPr>
          <p:cNvPr id="13" name="Picture 6" descr="C:\Users\User\Desktop\9 uh\9гр 2 мл 24-25г\проект\20241028_1659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566122"/>
            <a:ext cx="1296144" cy="2031230"/>
          </a:xfrm>
          <a:prstGeom prst="rect">
            <a:avLst/>
          </a:prstGeom>
          <a:noFill/>
        </p:spPr>
      </p:pic>
      <p:pic>
        <p:nvPicPr>
          <p:cNvPr id="15" name="Picture 5" descr="C:\Users\User\Desktop\9 uh\9гр 2 мл 24-25г\проект\20241028_1702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509120"/>
            <a:ext cx="1330917" cy="2132856"/>
          </a:xfrm>
          <a:prstGeom prst="rect">
            <a:avLst/>
          </a:prstGeom>
          <a:noFill/>
        </p:spPr>
      </p:pic>
      <p:pic>
        <p:nvPicPr>
          <p:cNvPr id="16" name="Picture 4" descr="C:\Users\User\Desktop\9 uh\9гр 2 мл 24-25г\проект\20241028_165733.jpg"/>
          <p:cNvPicPr>
            <a:picLocks noChangeAspect="1" noChangeArrowheads="1"/>
          </p:cNvPicPr>
          <p:nvPr/>
        </p:nvPicPr>
        <p:blipFill>
          <a:blip r:embed="rId8" cstate="print"/>
          <a:srcRect t="21053" r="1610" b="8772"/>
          <a:stretch>
            <a:fillRect/>
          </a:stretch>
        </p:blipFill>
        <p:spPr bwMode="auto">
          <a:xfrm>
            <a:off x="5580112" y="4653136"/>
            <a:ext cx="1520839" cy="187220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364088" y="4221088"/>
            <a:ext cx="2033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«Моя любима игрушка»</a:t>
            </a:r>
          </a:p>
          <a:p>
            <a:endParaRPr lang="ru-RU" dirty="0"/>
          </a:p>
        </p:txBody>
      </p:sp>
      <p:pic>
        <p:nvPicPr>
          <p:cNvPr id="2051" name="Picture 3" descr="C:\Users\User\Desktop\9 uh\9гр 2 мл 24-25г\проект\20241108_17464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2276872"/>
            <a:ext cx="2467763" cy="1913426"/>
          </a:xfrm>
          <a:prstGeom prst="rect">
            <a:avLst/>
          </a:prstGeom>
          <a:noFill/>
        </p:spPr>
      </p:pic>
      <p:pic>
        <p:nvPicPr>
          <p:cNvPr id="9217" name="Picture 1" descr="C:\Users\User\Desktop\9 uh\9гр 2 мл 24-25г\проект\20241108_17423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3645024"/>
            <a:ext cx="1944216" cy="232996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724128" y="1988840"/>
            <a:ext cx="2280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«Кто живет в моей семье» 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805264"/>
            <a:ext cx="24103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 меня есть брат (сестра)»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3140968"/>
            <a:ext cx="23337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«Как ты помогаешь маме?»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420888"/>
            <a:ext cx="3774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Беседа «Кто с нами работает в детском саду?».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C:\Users\User\Desktop\9 uh\9гр 2 мл 24-25г\проект\20241028_164415.jpg"/>
          <p:cNvPicPr>
            <a:picLocks noChangeAspect="1" noChangeArrowheads="1"/>
          </p:cNvPicPr>
          <p:nvPr/>
        </p:nvPicPr>
        <p:blipFill>
          <a:blip r:embed="rId2" cstate="print"/>
          <a:srcRect l="10719" r="5058" b="5682"/>
          <a:stretch>
            <a:fillRect/>
          </a:stretch>
        </p:blipFill>
        <p:spPr bwMode="auto">
          <a:xfrm>
            <a:off x="251520" y="4149080"/>
            <a:ext cx="1440160" cy="2173332"/>
          </a:xfrm>
          <a:prstGeom prst="rect">
            <a:avLst/>
          </a:prstGeom>
          <a:noFill/>
        </p:spPr>
      </p:pic>
      <p:pic>
        <p:nvPicPr>
          <p:cNvPr id="4" name="Picture 9" descr="C:\Users\User\Desktop\9 uh\9гр 2 мл 24-25г\проект\20241028_164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769768"/>
            <a:ext cx="1700016" cy="1852794"/>
          </a:xfrm>
          <a:prstGeom prst="rect">
            <a:avLst/>
          </a:prstGeom>
          <a:noFill/>
        </p:spPr>
      </p:pic>
      <p:pic>
        <p:nvPicPr>
          <p:cNvPr id="5" name="Picture 8" descr="C:\Users\User\Desktop\9 uh\9гр 2 мл 24-25г\проект\20241028_164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581128"/>
            <a:ext cx="1512168" cy="2016224"/>
          </a:xfrm>
          <a:prstGeom prst="rect">
            <a:avLst/>
          </a:prstGeom>
          <a:noFill/>
        </p:spPr>
      </p:pic>
      <p:pic>
        <p:nvPicPr>
          <p:cNvPr id="8" name="Picture 6" descr="C:\Users\User\Desktop\9 uh\9гр 2 мл 24-25г\9 гр\20240927_073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212976"/>
            <a:ext cx="1824203" cy="1368152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436096" y="6334780"/>
            <a:ext cx="2448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 «От шалости до беды один шаг»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512" y="2636912"/>
            <a:ext cx="4608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 профессиями в детском саду: помощник воспитателя, воспитатель, дворник, медсестра, повар.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3356992"/>
            <a:ext cx="197971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Д..и «Кому что надо»,  «Профессии»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0"/>
            <a:ext cx="63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C:\Users\User\Desktop\9 uh\9гр 2 мл 24-25г\проект\IMG-20241107-WA00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32656"/>
            <a:ext cx="1512168" cy="2016224"/>
          </a:xfrm>
          <a:prstGeom prst="rect">
            <a:avLst/>
          </a:prstGeom>
          <a:noFill/>
        </p:spPr>
      </p:pic>
      <p:pic>
        <p:nvPicPr>
          <p:cNvPr id="14" name="Picture 4" descr="C:\Users\User\Desktop\9 uh\9гр 2 мл 24-25г\проект\IMG-20241107-WA00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32656"/>
            <a:ext cx="1512168" cy="1961952"/>
          </a:xfrm>
          <a:prstGeom prst="rect">
            <a:avLst/>
          </a:prstGeom>
          <a:noFill/>
        </p:spPr>
      </p:pic>
      <p:pic>
        <p:nvPicPr>
          <p:cNvPr id="15" name="Picture 5" descr="C:\Users\User\Desktop\9 uh\9гр 2 мл 24-25г\проект\IMG-20241107-WA00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332656"/>
            <a:ext cx="1512168" cy="2016224"/>
          </a:xfrm>
          <a:prstGeom prst="rect">
            <a:avLst/>
          </a:prstGeom>
          <a:noFill/>
        </p:spPr>
      </p:pic>
      <p:pic>
        <p:nvPicPr>
          <p:cNvPr id="16" name="Picture 4" descr="C:\Users\User\Desktop\9 uh\9гр 2 мл 24-25г\9 гр\20241002_0948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548680"/>
            <a:ext cx="1551493" cy="1800200"/>
          </a:xfrm>
          <a:prstGeom prst="rect">
            <a:avLst/>
          </a:prstGeom>
          <a:noFill/>
        </p:spPr>
      </p:pic>
      <p:pic>
        <p:nvPicPr>
          <p:cNvPr id="17" name="Picture 3" descr="C:\Users\User\Desktop\9 uh\9гр 2 мл 24-25г\9 гр\20241003_090841.jpg"/>
          <p:cNvPicPr>
            <a:picLocks noChangeAspect="1" noChangeArrowheads="1"/>
          </p:cNvPicPr>
          <p:nvPr/>
        </p:nvPicPr>
        <p:blipFill>
          <a:blip r:embed="rId10" cstate="print"/>
          <a:srcRect t="27239" r="2500"/>
          <a:stretch>
            <a:fillRect/>
          </a:stretch>
        </p:blipFill>
        <p:spPr bwMode="auto">
          <a:xfrm>
            <a:off x="6588224" y="692696"/>
            <a:ext cx="2315798" cy="129614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67544" y="0"/>
            <a:ext cx="1977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Знакомство с группой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260648"/>
            <a:ext cx="1778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музыкальным  залом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876256" y="404664"/>
            <a:ext cx="1871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физкультурным залом</a:t>
            </a:r>
            <a:endParaRPr lang="ru-RU" sz="1400" dirty="0"/>
          </a:p>
        </p:txBody>
      </p:sp>
      <p:pic>
        <p:nvPicPr>
          <p:cNvPr id="21" name="Picture 6" descr="C:\Users\User\Desktop\9 uh\9гр 2 мл 24-25г\9 гр\IMG-20241003-WA003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4149081"/>
            <a:ext cx="1694724" cy="2259632"/>
          </a:xfrm>
          <a:prstGeom prst="rect">
            <a:avLst/>
          </a:prstGeom>
          <a:noFill/>
        </p:spPr>
      </p:pic>
      <p:pic>
        <p:nvPicPr>
          <p:cNvPr id="22" name="Picture 2" descr="C:\Users\User\Desktop\9 uh\9гр 2 мл 24-25г\Альбом 1\20241114_18270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0032" y="2708920"/>
            <a:ext cx="1608099" cy="1584176"/>
          </a:xfrm>
          <a:prstGeom prst="rect">
            <a:avLst/>
          </a:prstGeom>
          <a:noFill/>
        </p:spPr>
      </p:pic>
      <p:pic>
        <p:nvPicPr>
          <p:cNvPr id="23" name="Picture 2" descr="C:\Users\User\Desktop\9 uh\9гр 2 мл 24-25г\9 гр\20240911_17480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2492896"/>
            <a:ext cx="2058674" cy="160044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6660232" y="2132856"/>
            <a:ext cx="2229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территорией детского сада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9 uh\9гр 2 мл 24-25г\проект\20241028_162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1689487" cy="1584176"/>
          </a:xfrm>
          <a:prstGeom prst="rect">
            <a:avLst/>
          </a:prstGeom>
          <a:noFill/>
        </p:spPr>
      </p:pic>
      <p:pic>
        <p:nvPicPr>
          <p:cNvPr id="2051" name="Picture 3" descr="C:\Users\User\Desktop\9 uh\9гр 2 мл 24-25г\проект\20241028_162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20688"/>
            <a:ext cx="2734006" cy="1656184"/>
          </a:xfrm>
          <a:prstGeom prst="rect">
            <a:avLst/>
          </a:prstGeom>
          <a:noFill/>
        </p:spPr>
      </p:pic>
      <p:pic>
        <p:nvPicPr>
          <p:cNvPr id="7" name="Picture 2" descr="C:\Users\User\Desktop\9 uh\9гр 2 мл 24-25г\9 гр\IMG-20241027-WA0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636912"/>
            <a:ext cx="1350150" cy="1800200"/>
          </a:xfrm>
          <a:prstGeom prst="rect">
            <a:avLst/>
          </a:prstGeom>
          <a:noFill/>
        </p:spPr>
      </p:pic>
      <p:pic>
        <p:nvPicPr>
          <p:cNvPr id="8" name="Picture 10" descr="C:\Users\User\Desktop\9 uh\9гр 2 мл 24-25г\День папы\20241015_1548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5013176"/>
            <a:ext cx="1563128" cy="1611560"/>
          </a:xfrm>
          <a:prstGeom prst="rect">
            <a:avLst/>
          </a:prstGeom>
          <a:noFill/>
        </p:spPr>
      </p:pic>
      <p:pic>
        <p:nvPicPr>
          <p:cNvPr id="9" name="Picture 12" descr="C:\Users\User\Desktop\9 uh\9гр 2 мл 24-25г\День папы\20241016_1328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5229200"/>
            <a:ext cx="2550084" cy="1440160"/>
          </a:xfrm>
          <a:prstGeom prst="rect">
            <a:avLst/>
          </a:prstGeom>
          <a:noFill/>
        </p:spPr>
      </p:pic>
      <p:pic>
        <p:nvPicPr>
          <p:cNvPr id="10" name="Picture 11" descr="C:\Users\User\Desktop\9 uh\9гр 2 мл 24-25г\День папы\20241016_1337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356992"/>
            <a:ext cx="2416016" cy="1660652"/>
          </a:xfrm>
          <a:prstGeom prst="rect">
            <a:avLst/>
          </a:prstGeom>
          <a:noFill/>
        </p:spPr>
      </p:pic>
      <p:pic>
        <p:nvPicPr>
          <p:cNvPr id="11" name="Picture 5" descr="C:\Users\User\Desktop\9 uh\9гр 2 мл 24-25г\Хлеб\IMG-20241014-WA0017.jpg"/>
          <p:cNvPicPr>
            <a:picLocks noChangeAspect="1" noChangeArrowheads="1"/>
          </p:cNvPicPr>
          <p:nvPr/>
        </p:nvPicPr>
        <p:blipFill>
          <a:blip r:embed="rId8" cstate="print"/>
          <a:srcRect t="10345" r="3950"/>
          <a:stretch>
            <a:fillRect/>
          </a:stretch>
        </p:blipFill>
        <p:spPr bwMode="auto">
          <a:xfrm>
            <a:off x="251520" y="4581128"/>
            <a:ext cx="2127006" cy="1728192"/>
          </a:xfrm>
          <a:prstGeom prst="rect">
            <a:avLst/>
          </a:prstGeom>
          <a:noFill/>
        </p:spPr>
      </p:pic>
      <p:pic>
        <p:nvPicPr>
          <p:cNvPr id="13" name="Picture 4" descr="C:\Users\User\Desktop\9 uh\9гр 2 мл 24-25г\Хлеб\20241010_091053.jpg"/>
          <p:cNvPicPr>
            <a:picLocks noChangeAspect="1" noChangeArrowheads="1"/>
          </p:cNvPicPr>
          <p:nvPr/>
        </p:nvPicPr>
        <p:blipFill>
          <a:blip r:embed="rId9" cstate="print"/>
          <a:srcRect t="7310"/>
          <a:stretch>
            <a:fillRect/>
          </a:stretch>
        </p:blipFill>
        <p:spPr bwMode="auto">
          <a:xfrm>
            <a:off x="2483768" y="4581128"/>
            <a:ext cx="1728192" cy="1728192"/>
          </a:xfrm>
          <a:prstGeom prst="rect">
            <a:avLst/>
          </a:prstGeom>
          <a:noFill/>
        </p:spPr>
      </p:pic>
      <p:pic>
        <p:nvPicPr>
          <p:cNvPr id="14" name="Picture 8" descr="C:\Users\User\Desktop\9 uh\9гр 2 мл 24-25г\9 гр\IMG-20240924-WA00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2636912"/>
            <a:ext cx="2352261" cy="1764196"/>
          </a:xfrm>
          <a:prstGeom prst="rect">
            <a:avLst/>
          </a:prstGeom>
          <a:noFill/>
        </p:spPr>
      </p:pic>
      <p:pic>
        <p:nvPicPr>
          <p:cNvPr id="15" name="Picture 6" descr="C:\Users\User\Desktop\9 uh\9гр 2 мл 24-25г\9 гр\20241011_17372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620688"/>
            <a:ext cx="1782198" cy="2376264"/>
          </a:xfrm>
          <a:prstGeom prst="rect">
            <a:avLst/>
          </a:prstGeom>
          <a:noFill/>
        </p:spPr>
      </p:pic>
      <p:pic>
        <p:nvPicPr>
          <p:cNvPr id="16" name="Picture 9" descr="C:\Users\User\Desktop\9 uh\9гр 2 мл 24-25г\Грибы 9гр\IMG-20241011-WA001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2780928"/>
            <a:ext cx="1584176" cy="2112235"/>
          </a:xfrm>
          <a:prstGeom prst="rect">
            <a:avLst/>
          </a:prstGeom>
          <a:noFill/>
        </p:spPr>
      </p:pic>
      <p:pic>
        <p:nvPicPr>
          <p:cNvPr id="17" name="Picture 7" descr="C:\Users\User\Desktop\9 uh\9 гр 24\20240808_10240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92080" y="836712"/>
            <a:ext cx="1296144" cy="172819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644008" y="0"/>
            <a:ext cx="4194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Коллективная работа по рисованию пальчиками «Колоски»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2348880"/>
            <a:ext cx="4103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«Открытки- поздравление дедушкам и бабушкам»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84168" y="5085184"/>
            <a:ext cx="2074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 Открытка для папы»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260648"/>
            <a:ext cx="2383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«День дедушек и бабушек»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4149080"/>
            <a:ext cx="2195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День пожилого человека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92080" y="332656"/>
            <a:ext cx="2447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«Мой любимый детский сад»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92280" y="3140968"/>
            <a:ext cx="1192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«День отца»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7984" y="2564904"/>
            <a:ext cx="19810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«Собираем грибочки»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9 uh\9гр 2 мл 24-25г\9 гр\20241002_105346.jpg"/>
          <p:cNvPicPr>
            <a:picLocks noChangeAspect="1" noChangeArrowheads="1"/>
          </p:cNvPicPr>
          <p:nvPr/>
        </p:nvPicPr>
        <p:blipFill>
          <a:blip r:embed="rId2" cstate="print"/>
          <a:srcRect t="20000" r="5679" b="12500"/>
          <a:stretch>
            <a:fillRect/>
          </a:stretch>
        </p:blipFill>
        <p:spPr bwMode="auto">
          <a:xfrm>
            <a:off x="539553" y="2996952"/>
            <a:ext cx="1866874" cy="1800200"/>
          </a:xfrm>
          <a:prstGeom prst="rect">
            <a:avLst/>
          </a:prstGeom>
          <a:noFill/>
        </p:spPr>
      </p:pic>
      <p:pic>
        <p:nvPicPr>
          <p:cNvPr id="5124" name="Picture 4" descr="C:\Users\User\Desktop\9 uh\9гр 2 мл 24-25г\9 гр\20241002_110543.jpg"/>
          <p:cNvPicPr>
            <a:picLocks noChangeAspect="1" noChangeArrowheads="1"/>
          </p:cNvPicPr>
          <p:nvPr/>
        </p:nvPicPr>
        <p:blipFill>
          <a:blip r:embed="rId3" cstate="print"/>
          <a:srcRect t="26380" r="-3703" b="18064"/>
          <a:stretch>
            <a:fillRect/>
          </a:stretch>
        </p:blipFill>
        <p:spPr bwMode="auto">
          <a:xfrm>
            <a:off x="3923928" y="4869160"/>
            <a:ext cx="2419469" cy="1728192"/>
          </a:xfrm>
          <a:prstGeom prst="rect">
            <a:avLst/>
          </a:prstGeom>
          <a:noFill/>
        </p:spPr>
      </p:pic>
      <p:pic>
        <p:nvPicPr>
          <p:cNvPr id="5129" name="Picture 9" descr="C:\Users\User\Desktop\9 uh\9гр 2 мл 24-25г\9 гр\20241014_104650.jpg"/>
          <p:cNvPicPr>
            <a:picLocks noChangeAspect="1" noChangeArrowheads="1"/>
          </p:cNvPicPr>
          <p:nvPr/>
        </p:nvPicPr>
        <p:blipFill>
          <a:blip r:embed="rId4" cstate="print"/>
          <a:srcRect t="17021" r="3546" b="19149"/>
          <a:stretch>
            <a:fillRect/>
          </a:stretch>
        </p:blipFill>
        <p:spPr bwMode="auto">
          <a:xfrm>
            <a:off x="6732240" y="4653136"/>
            <a:ext cx="2203445" cy="19442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2636912"/>
            <a:ext cx="2662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Трудовая деятельность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User\Desktop\9 uh\9гр 2 мл 24-25г\9 г 2 мл\20241030_0726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013176"/>
            <a:ext cx="1505239" cy="16372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713719" y="0"/>
            <a:ext cx="243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B425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C:\Users\User\Desktop\9 uh\9гр 2 мл 24-25г\9 гр\20240918_0729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32656"/>
            <a:ext cx="1768492" cy="2088232"/>
          </a:xfrm>
          <a:prstGeom prst="rect">
            <a:avLst/>
          </a:prstGeom>
          <a:noFill/>
        </p:spPr>
      </p:pic>
      <p:pic>
        <p:nvPicPr>
          <p:cNvPr id="12" name="Picture 8" descr="C:\Users\User\Desktop\9 uh\9гр 2 мл 24-25г\9 гр\20240918_073507.jpg"/>
          <p:cNvPicPr>
            <a:picLocks noChangeAspect="1" noChangeArrowheads="1"/>
          </p:cNvPicPr>
          <p:nvPr/>
        </p:nvPicPr>
        <p:blipFill>
          <a:blip r:embed="rId7" cstate="print"/>
          <a:srcRect t="15152" r="17053"/>
          <a:stretch>
            <a:fillRect/>
          </a:stretch>
        </p:blipFill>
        <p:spPr bwMode="auto">
          <a:xfrm>
            <a:off x="2195736" y="361458"/>
            <a:ext cx="1512168" cy="2117035"/>
          </a:xfrm>
          <a:prstGeom prst="rect">
            <a:avLst/>
          </a:prstGeom>
          <a:noFill/>
        </p:spPr>
      </p:pic>
      <p:pic>
        <p:nvPicPr>
          <p:cNvPr id="13" name="Picture 5" descr="C:\Users\User\Desktop\9 uh\9гр 2 мл 24-25г\9 гр\20241022_0853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188640"/>
            <a:ext cx="1512168" cy="2016224"/>
          </a:xfrm>
          <a:prstGeom prst="rect">
            <a:avLst/>
          </a:prstGeom>
          <a:noFill/>
        </p:spPr>
      </p:pic>
      <p:pic>
        <p:nvPicPr>
          <p:cNvPr id="14" name="Picture 1" descr="C:\Users\User\Desktop\9 uh\9гр 2 мл 24-25г\9 гр\20241004_092956.jpg"/>
          <p:cNvPicPr>
            <a:picLocks noChangeAspect="1" noChangeArrowheads="1"/>
          </p:cNvPicPr>
          <p:nvPr/>
        </p:nvPicPr>
        <p:blipFill>
          <a:blip r:embed="rId9" cstate="print"/>
          <a:srcRect t="14815" r="2778"/>
          <a:stretch>
            <a:fillRect/>
          </a:stretch>
        </p:blipFill>
        <p:spPr bwMode="auto">
          <a:xfrm>
            <a:off x="5868144" y="476672"/>
            <a:ext cx="2629857" cy="1728192"/>
          </a:xfrm>
          <a:prstGeom prst="rect">
            <a:avLst/>
          </a:prstGeom>
          <a:noFill/>
        </p:spPr>
      </p:pic>
      <p:pic>
        <p:nvPicPr>
          <p:cNvPr id="4098" name="Picture 2" descr="C:\Users\User\Desktop\9 uh\9гр 2 мл 24-25г\9 гр\20241002_09485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2492896"/>
            <a:ext cx="2039029" cy="2160240"/>
          </a:xfrm>
          <a:prstGeom prst="rect">
            <a:avLst/>
          </a:prstGeom>
          <a:noFill/>
        </p:spPr>
      </p:pic>
      <p:pic>
        <p:nvPicPr>
          <p:cNvPr id="4099" name="Picture 3" descr="C:\Users\User\Desktop\9 uh\9гр 2 мл 24-25г\9 гр\20241002_09464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2636912"/>
            <a:ext cx="2435229" cy="1945662"/>
          </a:xfrm>
          <a:prstGeom prst="rect">
            <a:avLst/>
          </a:prstGeom>
          <a:noFill/>
        </p:spPr>
      </p:pic>
      <p:pic>
        <p:nvPicPr>
          <p:cNvPr id="4100" name="Picture 4" descr="C:\Users\User\Desktop\9 uh\9гр 2 мл 24-25г\9 гр\20241002_10533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720" y="4869160"/>
            <a:ext cx="1520081" cy="1772816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31640" y="0"/>
            <a:ext cx="2830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Спортивные упражнения в группе.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6096" y="2204864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пальчиковые игры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136" y="188640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Занятие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624</TotalTime>
  <Words>593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Отчет по проекту  «Детский сад – моя большая семья!»                                           (Вторая младшая группа)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57</cp:revision>
  <dcterms:created xsi:type="dcterms:W3CDTF">2024-10-27T11:34:27Z</dcterms:created>
  <dcterms:modified xsi:type="dcterms:W3CDTF">2024-12-01T11:15:28Z</dcterms:modified>
</cp:coreProperties>
</file>