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91" r:id="rId2"/>
    <p:sldId id="284" r:id="rId3"/>
    <p:sldId id="280" r:id="rId4"/>
    <p:sldId id="281" r:id="rId5"/>
    <p:sldId id="283" r:id="rId6"/>
    <p:sldId id="290" r:id="rId7"/>
    <p:sldId id="266" r:id="rId8"/>
    <p:sldId id="262" r:id="rId9"/>
    <p:sldId id="292" r:id="rId10"/>
    <p:sldId id="282" r:id="rId11"/>
    <p:sldId id="259" r:id="rId12"/>
    <p:sldId id="264" r:id="rId13"/>
    <p:sldId id="265" r:id="rId14"/>
    <p:sldId id="260" r:id="rId15"/>
    <p:sldId id="263" r:id="rId16"/>
    <p:sldId id="261" r:id="rId17"/>
    <p:sldId id="277" r:id="rId18"/>
    <p:sldId id="279" r:id="rId19"/>
    <p:sldId id="287" r:id="rId20"/>
    <p:sldId id="278" r:id="rId21"/>
    <p:sldId id="267" r:id="rId22"/>
    <p:sldId id="268" r:id="rId23"/>
    <p:sldId id="269" r:id="rId24"/>
    <p:sldId id="270" r:id="rId25"/>
    <p:sldId id="271" r:id="rId26"/>
    <p:sldId id="273" r:id="rId27"/>
    <p:sldId id="275" r:id="rId28"/>
    <p:sldId id="276" r:id="rId29"/>
    <p:sldId id="274" r:id="rId30"/>
    <p:sldId id="272" r:id="rId31"/>
    <p:sldId id="289" r:id="rId32"/>
    <p:sldId id="258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42" d="100"/>
          <a:sy n="42" d="100"/>
        </p:scale>
        <p:origin x="-111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D850A4D-8E3A-0264-996B-360C833C50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206941C-83E9-4AC6-8E06-FCED57DDF9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BA7EB44-0970-2CD2-1669-995555CED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DB3D-1934-4A08-9145-941EAC5F0883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318B700-877A-E751-4714-BBC002883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5CEE896-A96F-657F-3ED7-5082DB3C2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47614-D12C-4257-A554-E9F25640EE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317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F5A098-7037-81F3-B216-73C949D48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D546B02-0C99-EDFD-A3C2-E22B9AB265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6AC48BA-8E1E-90DB-CB1D-05388CEFB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DB3D-1934-4A08-9145-941EAC5F0883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B703DF4-CF69-1921-CDF4-6F66E547B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E6E25BE-A8D3-B829-5914-8BC5F0AE5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47614-D12C-4257-A554-E9F25640EE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1893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8174B58-5E27-3064-498D-C5B8327020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0027AC0-F7FD-2B90-90A9-CB67A3748D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DC74B4C-4185-A42A-E828-909C54446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DB3D-1934-4A08-9145-941EAC5F0883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3C6CD9F-1E3A-C19D-D27C-7EFEDCC7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D5541D3-C6FD-2573-C99D-746FED810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47614-D12C-4257-A554-E9F25640EE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9316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103570-CAD0-FAA1-C970-5439148C1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CCCCF90-34AF-F536-4FDA-5ED88767A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E747A0B-51CC-37E5-F3E2-BEE28E4B9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DB3D-1934-4A08-9145-941EAC5F0883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3521366-C6BC-5F9B-CA16-47128CD87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81D7B20-E981-8063-B462-3354538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47614-D12C-4257-A554-E9F25640EE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67618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B999ED-F99D-3F31-D318-B31D735E7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F8A9EF4-5E10-7A3D-2E11-2E9CA6B6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82A2770-D275-A847-D7CC-C7B1ABA7A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DB3D-1934-4A08-9145-941EAC5F0883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2631BB4-0C05-0DB8-371A-D42D25B9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DF3EBB-90DA-C3F8-9916-16F10EFB7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47614-D12C-4257-A554-E9F25640EE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1861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0B8980-F1A2-0902-4432-FDF6F8E7A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B764CD3-E8F4-95F2-A68B-5BAA9E33D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643EBC1-272E-FBD4-6C72-B7E3F3B2D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A921496-B0BD-3B43-AEB9-9FAF9E3D1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DB3D-1934-4A08-9145-941EAC5F0883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893F6AE-8566-389C-E878-2595BCC59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45459DC-9C6F-9739-B3B5-BC4FFBE15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47614-D12C-4257-A554-E9F25640EE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0653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EAB247-F84F-9482-FE78-CCF69B3A6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8138620-F7E8-7321-E7AA-98C0EA94C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3727A56-C06B-8CEB-4826-913D2C1367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BC17A94-043D-BE7E-D5F7-CB5C8808AA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69F1F7E-3776-289E-2531-A89F552C94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5C50A87-42F2-98DF-08D9-20F4C7052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DB3D-1934-4A08-9145-941EAC5F0883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F0FBD43-75DA-B607-8CCB-4CA3063A2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5CDACC54-C640-531E-E507-36704E666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47614-D12C-4257-A554-E9F25640EE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0126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2EA0F4A-DF0A-4756-3E0B-67551C017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CEB0238-9B78-9791-F30E-404DB3CD4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DB3D-1934-4A08-9145-941EAC5F0883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4C47890-062D-F2E8-0132-8403F946D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0A4C43B0-D281-F6C9-661C-7A4BE322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47614-D12C-4257-A554-E9F25640EE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7710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850D581-F25F-925E-333B-45680FB05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DB3D-1934-4A08-9145-941EAC5F0883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F705FDA-F670-874C-3BC0-C0A2DD675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C78C6A6-BE72-8298-8D68-FEF8588B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47614-D12C-4257-A554-E9F25640EE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3907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A63921-E58F-190D-E1CC-A3E7F0DFC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DC08C0E-30D0-010F-DE05-52AB04B3D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0D9B508-9585-EE6B-9741-78B530E912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906B61B-6E96-DE86-07F2-4A51C2FDC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DB3D-1934-4A08-9145-941EAC5F0883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2988D3B-43EF-665A-B4BB-70B69BF38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94040C8-63C9-13C1-E9B4-1C83992A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47614-D12C-4257-A554-E9F25640EE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0886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0F7016-6E14-75BF-21C9-FE74D7341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B2F633F-8DA4-80AD-32E7-6D77538FC1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237652D-79C1-C540-0868-7EAD2C564E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3462C03-C8B7-42FD-BFF3-E70E585C8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3DB3D-1934-4A08-9145-941EAC5F0883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2BE90AB-0443-58F9-FF81-758226E93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573B0CD-ADB1-7104-3052-BCD862B2F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47614-D12C-4257-A554-E9F25640EE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3450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399E52B-53BC-FA79-186B-B6ECAEAD7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1AF12F1-76AA-4C36-BC9C-7D68D61B4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09C1A1F-9ABD-98F5-1843-6D46022523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3DB3D-1934-4A08-9145-941EAC5F0883}" type="datetimeFigureOut">
              <a:rPr lang="ru-RU" smtClean="0"/>
              <a:pPr/>
              <a:t>25.10.2022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C9A8F29-ACF0-1DB9-CC59-BBEC2E9CAC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23CA3E8-A10F-ACB8-848C-E07F69C7EC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47614-D12C-4257-A554-E9F25640EE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92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xmlns="" id="{A7CEA763-C4C8-D541-40A5-9AE215AE6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82326"/>
            <a:ext cx="12192000" cy="686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E173104-6F6D-D11A-0209-8BBEEE005DBF}"/>
              </a:ext>
            </a:extLst>
          </p:cNvPr>
          <p:cNvSpPr/>
          <p:nvPr/>
        </p:nvSpPr>
        <p:spPr>
          <a:xfrm>
            <a:off x="2719346" y="151076"/>
            <a:ext cx="6607533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Многоликий урал</a:t>
            </a:r>
            <a:endParaRPr lang="ru-RU" sz="6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2916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94B3C88F-ECDD-D8D6-6C77-C516BA0BB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495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9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  <a:gs pos="99000">
              <a:schemeClr val="accent4"/>
            </a:gs>
            <a:gs pos="83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F45ED3AD-5D25-9F87-5678-C4515C450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5109" y="527331"/>
            <a:ext cx="8941781" cy="609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1F9CC57-40EC-F078-D9A3-BEB7DCCBC392}"/>
              </a:ext>
            </a:extLst>
          </p:cNvPr>
          <p:cNvSpPr txBox="1"/>
          <p:nvPr/>
        </p:nvSpPr>
        <p:spPr>
          <a:xfrm>
            <a:off x="4786684" y="127221"/>
            <a:ext cx="1820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БАШКИРЫ</a:t>
            </a:r>
          </a:p>
        </p:txBody>
      </p:sp>
    </p:spTree>
    <p:extLst>
      <p:ext uri="{BB962C8B-B14F-4D97-AF65-F5344CB8AC3E}">
        <p14:creationId xmlns:p14="http://schemas.microsoft.com/office/powerpoint/2010/main" xmlns="" val="111545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9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  <a:gs pos="99000">
              <a:schemeClr val="accent4"/>
            </a:gs>
            <a:gs pos="83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BED6139B-87A9-26A7-80B6-1DC5DA1B5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46" y="119578"/>
            <a:ext cx="6701624" cy="502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xmlns="" id="{FDF14BE1-3393-4154-AA53-085914A14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2744" y="1928534"/>
            <a:ext cx="6830710" cy="480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64257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9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  <a:gs pos="99000">
              <a:schemeClr val="accent4"/>
            </a:gs>
            <a:gs pos="83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170547BC-67FA-2E5D-2D7B-684C74B72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161" y="3479841"/>
            <a:ext cx="5276269" cy="323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xmlns="" id="{38703272-177C-F0E4-D9A2-3CAAFD97A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4897" y="3542098"/>
            <a:ext cx="5215309" cy="323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xmlns="" id="{647B308E-56B3-6DB0-48C1-BFDF7459B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4898" y="139347"/>
            <a:ext cx="5215310" cy="323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xmlns="" id="{84D22583-301D-E54A-B3FE-E5C59801D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161" y="139348"/>
            <a:ext cx="5276270" cy="323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18523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9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  <a:gs pos="99000">
              <a:schemeClr val="accent4"/>
            </a:gs>
            <a:gs pos="83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A0EFD235-FCA1-E2EC-36B6-7C05BD8D8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2452" y="464748"/>
            <a:ext cx="9446149" cy="623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C9414D9-230F-0E49-A178-C373CD89EA1F}"/>
              </a:ext>
            </a:extLst>
          </p:cNvPr>
          <p:cNvSpPr txBox="1"/>
          <p:nvPr/>
        </p:nvSpPr>
        <p:spPr>
          <a:xfrm>
            <a:off x="4715124" y="95416"/>
            <a:ext cx="1168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ТАТАРЫ</a:t>
            </a:r>
          </a:p>
        </p:txBody>
      </p:sp>
    </p:spTree>
    <p:extLst>
      <p:ext uri="{BB962C8B-B14F-4D97-AF65-F5344CB8AC3E}">
        <p14:creationId xmlns:p14="http://schemas.microsoft.com/office/powerpoint/2010/main" xmlns="" val="2715476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9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  <a:gs pos="99000">
              <a:schemeClr val="accent4"/>
            </a:gs>
            <a:gs pos="83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54708ECC-2DC4-E1B9-291A-8AF7CC18C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462" y="3545605"/>
            <a:ext cx="4482051" cy="309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xmlns="" id="{FA51614D-247C-67C1-6259-687FEC70F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3831" y="1416382"/>
            <a:ext cx="4909223" cy="324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8E2AE127-AF9F-5CEA-D698-4D716BBB8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7231" y="300161"/>
            <a:ext cx="5188940" cy="333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33713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9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  <a:gs pos="99000">
              <a:schemeClr val="accent4"/>
            </a:gs>
            <a:gs pos="83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>
            <a:extLst>
              <a:ext uri="{FF2B5EF4-FFF2-40B4-BE49-F238E27FC236}">
                <a16:creationId xmlns:a16="http://schemas.microsoft.com/office/drawing/2014/main" xmlns="" id="{7B5E666F-4431-D162-0ADC-5E5FEE369F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54928">
            <a:off x="7805260" y="2998799"/>
            <a:ext cx="4199512" cy="308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xmlns="" id="{6F496983-52DE-3F30-DECC-D231ED53A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3746" y="2797368"/>
            <a:ext cx="4641407" cy="311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CBD94B1-D119-2ECF-EEAB-DD609FB50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860" y="56731"/>
            <a:ext cx="4466139" cy="297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6A969937-8B89-AB9A-C6E6-BB0897F95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7012" y="56731"/>
            <a:ext cx="4439128" cy="296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20157CBE-EB68-054A-4D57-5785247F2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10955" y="56731"/>
            <a:ext cx="3597102" cy="296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94C2C0E5-FCA5-3DF8-1A22-00D5D3A31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28137">
            <a:off x="107876" y="3107274"/>
            <a:ext cx="4186553" cy="289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3F23A51-7EC3-D875-B5FE-6C354C2138B5}"/>
              </a:ext>
            </a:extLst>
          </p:cNvPr>
          <p:cNvSpPr txBox="1"/>
          <p:nvPr/>
        </p:nvSpPr>
        <p:spPr>
          <a:xfrm>
            <a:off x="1001864" y="6164806"/>
            <a:ext cx="10281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Слово "сабантуй" происходит от слов "сабан" - плуг и "туй" - праздник. Отмечается он в июне в честь завершения весенних посевных работ</a:t>
            </a:r>
            <a:r>
              <a:rPr lang="ru-RU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1920836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9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  <a:gs pos="99000">
              <a:schemeClr val="accent4"/>
            </a:gs>
            <a:gs pos="83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xmlns="" id="{9BCDB3B8-5F62-A910-C45A-E49A4A801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6063" y="744995"/>
            <a:ext cx="9096291" cy="606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21C25D-9763-E630-DD5F-61DCCD2DBA8F}"/>
              </a:ext>
            </a:extLst>
          </p:cNvPr>
          <p:cNvSpPr txBox="1"/>
          <p:nvPr/>
        </p:nvSpPr>
        <p:spPr>
          <a:xfrm>
            <a:off x="4826442" y="262393"/>
            <a:ext cx="2035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Русские</a:t>
            </a:r>
          </a:p>
        </p:txBody>
      </p:sp>
    </p:spTree>
    <p:extLst>
      <p:ext uri="{BB962C8B-B14F-4D97-AF65-F5344CB8AC3E}">
        <p14:creationId xmlns:p14="http://schemas.microsoft.com/office/powerpoint/2010/main" xmlns="" val="2758940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9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  <a:gs pos="99000">
              <a:schemeClr val="accent4"/>
            </a:gs>
            <a:gs pos="83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>
            <a:extLst>
              <a:ext uri="{FF2B5EF4-FFF2-40B4-BE49-F238E27FC236}">
                <a16:creationId xmlns:a16="http://schemas.microsoft.com/office/drawing/2014/main" xmlns="" id="{1F3FC42B-F9E1-4A29-29A5-375E25922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303" y="4456846"/>
            <a:ext cx="3527065" cy="197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xmlns="" id="{F83B2B03-611D-C5DD-F4C5-46D5102C7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4393" y="135223"/>
            <a:ext cx="3631325" cy="242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>
            <a:extLst>
              <a:ext uri="{FF2B5EF4-FFF2-40B4-BE49-F238E27FC236}">
                <a16:creationId xmlns:a16="http://schemas.microsoft.com/office/drawing/2014/main" xmlns="" id="{B4F7FC6B-FA41-E8BE-FC31-C5D3A399D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4389" y="2347873"/>
            <a:ext cx="3631322" cy="210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>
            <a:extLst>
              <a:ext uri="{FF2B5EF4-FFF2-40B4-BE49-F238E27FC236}">
                <a16:creationId xmlns:a16="http://schemas.microsoft.com/office/drawing/2014/main" xmlns="" id="{F738ADE0-B77B-42D9-6C27-B3730F66E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5699" y="2183853"/>
            <a:ext cx="3631323" cy="227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68" name="Picture 12">
            <a:extLst>
              <a:ext uri="{FF2B5EF4-FFF2-40B4-BE49-F238E27FC236}">
                <a16:creationId xmlns:a16="http://schemas.microsoft.com/office/drawing/2014/main" xmlns="" id="{342DC84B-6B06-C053-4618-9E2A831CB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315" y="139424"/>
            <a:ext cx="3527066" cy="2353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14">
            <a:extLst>
              <a:ext uri="{FF2B5EF4-FFF2-40B4-BE49-F238E27FC236}">
                <a16:creationId xmlns:a16="http://schemas.microsoft.com/office/drawing/2014/main" xmlns="" id="{E6441DD5-F769-6F55-2D1A-8242AF579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303" y="2253377"/>
            <a:ext cx="3527065" cy="220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72" name="Picture 16">
            <a:extLst>
              <a:ext uri="{FF2B5EF4-FFF2-40B4-BE49-F238E27FC236}">
                <a16:creationId xmlns:a16="http://schemas.microsoft.com/office/drawing/2014/main" xmlns="" id="{4CC1982A-E7E2-56D5-E64F-248708714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5711" y="135223"/>
            <a:ext cx="3631323" cy="242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74" name="Picture 18">
            <a:extLst>
              <a:ext uri="{FF2B5EF4-FFF2-40B4-BE49-F238E27FC236}">
                <a16:creationId xmlns:a16="http://schemas.microsoft.com/office/drawing/2014/main" xmlns="" id="{6A4B1A46-7571-7FC7-99DE-902494AB4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64352" y="4456846"/>
            <a:ext cx="3631322" cy="2206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76" name="Picture 20">
            <a:extLst>
              <a:ext uri="{FF2B5EF4-FFF2-40B4-BE49-F238E27FC236}">
                <a16:creationId xmlns:a16="http://schemas.microsoft.com/office/drawing/2014/main" xmlns="" id="{5F990F86-4D9D-7E5D-AB91-B3CB45DB6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5674" y="4456846"/>
            <a:ext cx="3631306" cy="210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0781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9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  <a:gs pos="99000">
              <a:schemeClr val="accent4"/>
            </a:gs>
            <a:gs pos="83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AD2EB5BB-2625-C230-262C-56EEEA644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7524" y="498943"/>
            <a:ext cx="9493857" cy="586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3601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A8744538-04CB-DD87-3DEB-476B29156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1048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9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  <a:gs pos="99000">
              <a:schemeClr val="accent4"/>
            </a:gs>
            <a:gs pos="83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xmlns="" id="{A0BFE72E-CA56-87EA-467A-864F25660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297" y="3743935"/>
            <a:ext cx="4122742" cy="2748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xmlns="" id="{164E0C11-C657-9CBB-6EB4-A9805D11D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9297" y="365570"/>
            <a:ext cx="4119278" cy="309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xmlns="" id="{AD5F155A-BCF4-A152-468F-363D96B2D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5829" y="283059"/>
            <a:ext cx="4194588" cy="314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>
            <a:extLst>
              <a:ext uri="{FF2B5EF4-FFF2-40B4-BE49-F238E27FC236}">
                <a16:creationId xmlns:a16="http://schemas.microsoft.com/office/drawing/2014/main" xmlns="" id="{1F655469-B5BA-3892-AF73-EBBBE6ACA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365" y="3701179"/>
            <a:ext cx="4190338" cy="287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>
            <a:extLst>
              <a:ext uri="{FF2B5EF4-FFF2-40B4-BE49-F238E27FC236}">
                <a16:creationId xmlns:a16="http://schemas.microsoft.com/office/drawing/2014/main" xmlns="" id="{529944BA-8B6B-D7F1-C2C0-735D1BD20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9841" y="1745347"/>
            <a:ext cx="3164722" cy="474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56DD62-07C6-64A3-7F0F-576A213069FB}"/>
              </a:ext>
            </a:extLst>
          </p:cNvPr>
          <p:cNvSpPr txBox="1"/>
          <p:nvPr/>
        </p:nvSpPr>
        <p:spPr>
          <a:xfrm>
            <a:off x="4222041" y="636103"/>
            <a:ext cx="36213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ОБЫЧАИ И ТРАДИЦИИ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1913492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9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  <a:gs pos="99000">
              <a:schemeClr val="accent4"/>
            </a:gs>
            <a:gs pos="83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042FFECF-A785-CF50-1CAD-06B6B72FF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3527" y="695335"/>
            <a:ext cx="9068794" cy="604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F8EBFE8-9B05-F596-92C1-F742FF5752D1}"/>
              </a:ext>
            </a:extLst>
          </p:cNvPr>
          <p:cNvSpPr txBox="1"/>
          <p:nvPr/>
        </p:nvSpPr>
        <p:spPr>
          <a:xfrm>
            <a:off x="4905954" y="326003"/>
            <a:ext cx="1311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КАЗАКИ</a:t>
            </a:r>
          </a:p>
        </p:txBody>
      </p:sp>
    </p:spTree>
    <p:extLst>
      <p:ext uri="{BB962C8B-B14F-4D97-AF65-F5344CB8AC3E}">
        <p14:creationId xmlns:p14="http://schemas.microsoft.com/office/powerpoint/2010/main" xmlns="" val="2424726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9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  <a:gs pos="99000">
              <a:schemeClr val="accent4"/>
            </a:gs>
            <a:gs pos="83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2" name="Picture 12">
            <a:extLst>
              <a:ext uri="{FF2B5EF4-FFF2-40B4-BE49-F238E27FC236}">
                <a16:creationId xmlns:a16="http://schemas.microsoft.com/office/drawing/2014/main" xmlns="" id="{B7E1F437-E342-B463-5DBC-8CF678A7A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1407" y="204744"/>
            <a:ext cx="7817356" cy="452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>
            <a:extLst>
              <a:ext uri="{FF2B5EF4-FFF2-40B4-BE49-F238E27FC236}">
                <a16:creationId xmlns:a16="http://schemas.microsoft.com/office/drawing/2014/main" xmlns="" id="{861FD881-6F70-9805-0361-2B69714C1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268" y="2210463"/>
            <a:ext cx="6783456" cy="4522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3171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9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  <a:gs pos="99000">
              <a:schemeClr val="accent4"/>
            </a:gs>
            <a:gs pos="83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>
            <a:extLst>
              <a:ext uri="{FF2B5EF4-FFF2-40B4-BE49-F238E27FC236}">
                <a16:creationId xmlns:a16="http://schemas.microsoft.com/office/drawing/2014/main" xmlns="" id="{AD803822-D0C8-A1E8-D985-1D70656E3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276" y="3702916"/>
            <a:ext cx="4084176" cy="280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xmlns="" id="{C5AE6AA8-3C1F-168E-93BC-183FC1DCD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276" y="483845"/>
            <a:ext cx="3945544" cy="270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>
            <a:extLst>
              <a:ext uri="{FF2B5EF4-FFF2-40B4-BE49-F238E27FC236}">
                <a16:creationId xmlns:a16="http://schemas.microsoft.com/office/drawing/2014/main" xmlns="" id="{58545987-D9AC-6B84-F205-3461CD438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02744" y="471802"/>
            <a:ext cx="3793979" cy="270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>
            <a:extLst>
              <a:ext uri="{FF2B5EF4-FFF2-40B4-BE49-F238E27FC236}">
                <a16:creationId xmlns:a16="http://schemas.microsoft.com/office/drawing/2014/main" xmlns="" id="{11F4F531-AEE0-5997-5F74-EFCE7976E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61404" y="3697356"/>
            <a:ext cx="3865720" cy="281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6" name="Picture 12">
            <a:extLst>
              <a:ext uri="{FF2B5EF4-FFF2-40B4-BE49-F238E27FC236}">
                <a16:creationId xmlns:a16="http://schemas.microsoft.com/office/drawing/2014/main" xmlns="" id="{E1E578B2-FB3F-CC50-10D4-C238FB8C3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5531" y="483844"/>
            <a:ext cx="3991893" cy="2696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8" name="Picture 14">
            <a:extLst>
              <a:ext uri="{FF2B5EF4-FFF2-40B4-BE49-F238E27FC236}">
                <a16:creationId xmlns:a16="http://schemas.microsoft.com/office/drawing/2014/main" xmlns="" id="{DB7FF794-0158-FA00-5AA6-7C1D2E835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5880" y="3702916"/>
            <a:ext cx="4271193" cy="280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4955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9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  <a:gs pos="99000">
              <a:schemeClr val="accent4"/>
            </a:gs>
            <a:gs pos="83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xmlns="" id="{0F0577EF-EBC0-2B78-DADC-6A6BF5A72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3973" y="600812"/>
            <a:ext cx="9297752" cy="620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FB97923-7975-49A4-5911-AB397AD857AD}"/>
              </a:ext>
            </a:extLst>
          </p:cNvPr>
          <p:cNvSpPr txBox="1"/>
          <p:nvPr/>
        </p:nvSpPr>
        <p:spPr>
          <a:xfrm>
            <a:off x="4699221" y="55660"/>
            <a:ext cx="2178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АРМЯНЕ</a:t>
            </a:r>
          </a:p>
        </p:txBody>
      </p:sp>
    </p:spTree>
    <p:extLst>
      <p:ext uri="{BB962C8B-B14F-4D97-AF65-F5344CB8AC3E}">
        <p14:creationId xmlns:p14="http://schemas.microsoft.com/office/powerpoint/2010/main" xmlns="" val="775342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9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  <a:gs pos="99000">
              <a:schemeClr val="accent4"/>
            </a:gs>
            <a:gs pos="83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708B5601-E102-E88D-5B94-3621A6154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" y="2894275"/>
            <a:ext cx="6575208" cy="3884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xmlns="" id="{29B37DFB-433B-1E3C-4708-F6898C5BA2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4872" y="173872"/>
            <a:ext cx="6575208" cy="496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85798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9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  <a:gs pos="99000">
              <a:schemeClr val="accent4"/>
            </a:gs>
            <a:gs pos="83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xmlns="" id="{1D3910BA-3E6D-FF7A-8CF5-6BBCA333E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9336" y="111319"/>
            <a:ext cx="5337644" cy="343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xmlns="" id="{5648B9E3-BF0C-EDC1-6A5D-D011DC240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6980" y="3248898"/>
            <a:ext cx="5137447" cy="351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xmlns="" id="{0BF45F78-66AE-53A3-7020-AD226237B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6980" y="111319"/>
            <a:ext cx="5155669" cy="343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>
            <a:extLst>
              <a:ext uri="{FF2B5EF4-FFF2-40B4-BE49-F238E27FC236}">
                <a16:creationId xmlns:a16="http://schemas.microsoft.com/office/drawing/2014/main" xmlns="" id="{7C20892D-7C61-3BB2-3B86-142A37647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8447" y="3546283"/>
            <a:ext cx="5337644" cy="321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424225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9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  <a:gs pos="99000">
              <a:schemeClr val="accent4"/>
            </a:gs>
            <a:gs pos="83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>
            <a:extLst>
              <a:ext uri="{FF2B5EF4-FFF2-40B4-BE49-F238E27FC236}">
                <a16:creationId xmlns:a16="http://schemas.microsoft.com/office/drawing/2014/main" xmlns="" id="{EFD13EEF-E971-34C5-F4E6-D3868E9B1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7874" y="543979"/>
            <a:ext cx="9436251" cy="621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CAFA325-C08F-B0F1-B99D-FE44AB341AFB}"/>
              </a:ext>
            </a:extLst>
          </p:cNvPr>
          <p:cNvSpPr txBox="1"/>
          <p:nvPr/>
        </p:nvSpPr>
        <p:spPr>
          <a:xfrm>
            <a:off x="4564049" y="143869"/>
            <a:ext cx="2027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УЗБЕКИ</a:t>
            </a:r>
          </a:p>
        </p:txBody>
      </p:sp>
    </p:spTree>
    <p:extLst>
      <p:ext uri="{BB962C8B-B14F-4D97-AF65-F5344CB8AC3E}">
        <p14:creationId xmlns:p14="http://schemas.microsoft.com/office/powerpoint/2010/main" xmlns="" val="24608261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9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  <a:gs pos="99000">
              <a:schemeClr val="accent4"/>
            </a:gs>
            <a:gs pos="83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xmlns="" id="{3C1B425D-65EC-447B-C082-4310E9463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999" y="3860114"/>
            <a:ext cx="3862006" cy="289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xmlns="" id="{6CC2F9F7-BA4B-B340-5D66-DE6DED1BB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89104">
            <a:off x="7332599" y="488343"/>
            <a:ext cx="4627725" cy="308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>
            <a:extLst>
              <a:ext uri="{FF2B5EF4-FFF2-40B4-BE49-F238E27FC236}">
                <a16:creationId xmlns:a16="http://schemas.microsoft.com/office/drawing/2014/main" xmlns="" id="{626D5F92-459C-103E-761C-7B97AAD29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11311">
            <a:off x="229418" y="637086"/>
            <a:ext cx="4617058" cy="303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>
            <a:extLst>
              <a:ext uri="{FF2B5EF4-FFF2-40B4-BE49-F238E27FC236}">
                <a16:creationId xmlns:a16="http://schemas.microsoft.com/office/drawing/2014/main" xmlns="" id="{8287FC76-3239-4843-9E6E-F0F484475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0005" y="1700584"/>
            <a:ext cx="3751537" cy="506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>
            <a:extLst>
              <a:ext uri="{FF2B5EF4-FFF2-40B4-BE49-F238E27FC236}">
                <a16:creationId xmlns:a16="http://schemas.microsoft.com/office/drawing/2014/main" xmlns="" id="{5EA150E7-7774-BD1D-9FFB-8EEB76F3A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3270" y="3628573"/>
            <a:ext cx="4170731" cy="312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6FB5A5-0681-E632-A624-71F4ED9AC608}"/>
              </a:ext>
            </a:extLst>
          </p:cNvPr>
          <p:cNvSpPr txBox="1"/>
          <p:nvPr/>
        </p:nvSpPr>
        <p:spPr>
          <a:xfrm>
            <a:off x="4874150" y="446012"/>
            <a:ext cx="247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Обычаи и традиции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37177412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9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  <a:gs pos="99000">
              <a:schemeClr val="accent4"/>
            </a:gs>
            <a:gs pos="83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xmlns="" id="{A84F53D8-AA49-CF5A-3856-4623B9CA9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2464" y="551941"/>
            <a:ext cx="9080721" cy="617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1CB83EF-E16A-D0FE-3385-2FD751165125}"/>
              </a:ext>
            </a:extLst>
          </p:cNvPr>
          <p:cNvSpPr txBox="1"/>
          <p:nvPr/>
        </p:nvSpPr>
        <p:spPr>
          <a:xfrm>
            <a:off x="4834393" y="127221"/>
            <a:ext cx="2099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ТАДЖИКИ</a:t>
            </a:r>
          </a:p>
        </p:txBody>
      </p:sp>
    </p:spTree>
    <p:extLst>
      <p:ext uri="{BB962C8B-B14F-4D97-AF65-F5344CB8AC3E}">
        <p14:creationId xmlns:p14="http://schemas.microsoft.com/office/powerpoint/2010/main" xmlns="" val="2420602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0BB7AAE-EB8E-5332-B415-AFF497C80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77190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9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  <a:gs pos="99000">
              <a:schemeClr val="accent4"/>
            </a:gs>
            <a:gs pos="83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8" name="Picture 12">
            <a:extLst>
              <a:ext uri="{FF2B5EF4-FFF2-40B4-BE49-F238E27FC236}">
                <a16:creationId xmlns:a16="http://schemas.microsoft.com/office/drawing/2014/main" xmlns="" id="{F9D26BF5-78AC-3AF1-F288-0F22BE14F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127" y="190210"/>
            <a:ext cx="5379198" cy="304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>
            <a:extLst>
              <a:ext uri="{FF2B5EF4-FFF2-40B4-BE49-F238E27FC236}">
                <a16:creationId xmlns:a16="http://schemas.microsoft.com/office/drawing/2014/main" xmlns="" id="{7ED5622A-C88C-06F0-EBD8-891E22F03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127" y="2934031"/>
            <a:ext cx="5045434" cy="336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>
            <a:extLst>
              <a:ext uri="{FF2B5EF4-FFF2-40B4-BE49-F238E27FC236}">
                <a16:creationId xmlns:a16="http://schemas.microsoft.com/office/drawing/2014/main" xmlns="" id="{00CF0D8D-E959-6D9C-2AE7-BAAEDE30B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3033" y="190210"/>
            <a:ext cx="5672006" cy="299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>
            <a:extLst>
              <a:ext uri="{FF2B5EF4-FFF2-40B4-BE49-F238E27FC236}">
                <a16:creationId xmlns:a16="http://schemas.microsoft.com/office/drawing/2014/main" xmlns="" id="{2C2999C8-D7AA-F359-9D53-4A1FAE910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3033" y="2934031"/>
            <a:ext cx="5736535" cy="336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0132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5C243E2D-554D-74E8-13C1-44AEF6EF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0058" y="0"/>
            <a:ext cx="102694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88728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xmlns="" id="{546D897E-BB98-CA16-D5E0-8AE018B78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5594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xmlns="" id="{3CC3FF4A-EB42-4025-F903-0BFB1F8C3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592"/>
            <a:ext cx="12191999" cy="684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2956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31E1C06B-87B6-86D8-CEA8-236E1AC2F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681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9DAA2BBF-39A6-3568-E1D7-9C89F33D9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18600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9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  <a:gs pos="99000">
              <a:schemeClr val="accent4"/>
            </a:gs>
            <a:gs pos="83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FAD4C415-8DD4-99E0-3B97-5B5FD1C1C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0503" y="789724"/>
            <a:ext cx="8916183" cy="591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EF07915-4D5F-14E2-91BC-9313C0E7DABA}"/>
              </a:ext>
            </a:extLst>
          </p:cNvPr>
          <p:cNvSpPr txBox="1"/>
          <p:nvPr/>
        </p:nvSpPr>
        <p:spPr>
          <a:xfrm>
            <a:off x="3737112" y="389614"/>
            <a:ext cx="4651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НАРОДЫ СЕВЕРНОГО УРАЛА</a:t>
            </a:r>
          </a:p>
        </p:txBody>
      </p:sp>
    </p:spTree>
    <p:extLst>
      <p:ext uri="{BB962C8B-B14F-4D97-AF65-F5344CB8AC3E}">
        <p14:creationId xmlns:p14="http://schemas.microsoft.com/office/powerpoint/2010/main" xmlns="" val="4052167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60000"/>
                <a:lumOff val="40000"/>
              </a:schemeClr>
            </a:gs>
            <a:gs pos="59000">
              <a:schemeClr val="accent4">
                <a:lumMod val="60000"/>
                <a:lumOff val="40000"/>
              </a:schemeClr>
            </a:gs>
            <a:gs pos="100000">
              <a:schemeClr val="accent4"/>
            </a:gs>
            <a:gs pos="99000">
              <a:schemeClr val="accent4"/>
            </a:gs>
            <a:gs pos="83000">
              <a:schemeClr val="accent4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0" name="Picture 12">
            <a:extLst>
              <a:ext uri="{FF2B5EF4-FFF2-40B4-BE49-F238E27FC236}">
                <a16:creationId xmlns:a16="http://schemas.microsoft.com/office/drawing/2014/main" xmlns="" id="{C17AFB09-4FFA-C039-F81F-0ED640C01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9170" y="1153049"/>
            <a:ext cx="2217645" cy="272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2B79913A-32B8-965B-A3E7-F18F8C093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295" y="3903981"/>
            <a:ext cx="4031475" cy="268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7AA3251C-3A23-7323-809D-626A4B65C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1753" y="3884076"/>
            <a:ext cx="4126942" cy="268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xmlns="" id="{E70110A2-8EDF-CD5A-4652-99D30BEB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11248">
            <a:off x="226867" y="538636"/>
            <a:ext cx="4759875" cy="317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xmlns="" id="{845F4FA4-B75A-85ED-42BA-43CEBE898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5982">
            <a:off x="7060627" y="473864"/>
            <a:ext cx="4931085" cy="327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xmlns="" id="{1730FF7F-1949-DAF7-4985-7BC054B64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1974" y="3884076"/>
            <a:ext cx="3810001" cy="268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8906C66-ACE4-6F62-DF2A-C9C7E2FEAD3F}"/>
              </a:ext>
            </a:extLst>
          </p:cNvPr>
          <p:cNvSpPr txBox="1"/>
          <p:nvPr/>
        </p:nvSpPr>
        <p:spPr>
          <a:xfrm>
            <a:off x="4993419" y="344557"/>
            <a:ext cx="1969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ДЕНЬ ОЛЕНЕВОДА</a:t>
            </a:r>
          </a:p>
        </p:txBody>
      </p:sp>
    </p:spTree>
    <p:extLst>
      <p:ext uri="{BB962C8B-B14F-4D97-AF65-F5344CB8AC3E}">
        <p14:creationId xmlns:p14="http://schemas.microsoft.com/office/powerpoint/2010/main" xmlns="" val="864478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9E83B54-8FA2-FC36-FD7B-74A069848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411050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</TotalTime>
  <Words>50</Words>
  <Application>Microsoft Office PowerPoint</Application>
  <PresentationFormat>Произвольный</PresentationFormat>
  <Paragraphs>13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pastuxova_76@list.ru</dc:creator>
  <cp:lastModifiedBy>Windows User</cp:lastModifiedBy>
  <cp:revision>7</cp:revision>
  <dcterms:created xsi:type="dcterms:W3CDTF">2022-08-09T03:08:19Z</dcterms:created>
  <dcterms:modified xsi:type="dcterms:W3CDTF">2022-10-25T06:30:35Z</dcterms:modified>
</cp:coreProperties>
</file>