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40E29-AF9C-4D7D-93CF-97369574E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1648" y="344558"/>
            <a:ext cx="8915399" cy="954156"/>
          </a:xfrm>
        </p:spPr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Бабушкины рецепты -  манты»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AC8654-998F-414F-89B9-0FE660085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7635" y="5830957"/>
            <a:ext cx="4586977" cy="808382"/>
          </a:xfrm>
        </p:spPr>
        <p:txBody>
          <a:bodyPr/>
          <a:lstStyle/>
          <a:p>
            <a:r>
              <a:rPr lang="ru-RU" dirty="0"/>
              <a:t>                                                                         Выполнила: Трапезникова Виктория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B54923-8A38-4B8A-B72D-E14610E76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347" y="1567543"/>
            <a:ext cx="3962400" cy="426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06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E5087-0A9A-4CD5-A47A-27ADA889C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i="0" dirty="0">
                <a:effectLst/>
                <a:latin typeface="-apple-system"/>
              </a:rPr>
              <a:t> </a:t>
            </a:r>
            <a:r>
              <a:rPr lang="ru-RU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Манты — вкусное и сытное блюдо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аппетита!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310A67-0C48-4A99-A629-8C0CB54B6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2626" y="2014331"/>
            <a:ext cx="7299385" cy="4724400"/>
          </a:xfrm>
        </p:spPr>
      </p:pic>
    </p:spTree>
    <p:extLst>
      <p:ext uri="{BB962C8B-B14F-4D97-AF65-F5344CB8AC3E}">
        <p14:creationId xmlns:p14="http://schemas.microsoft.com/office/powerpoint/2010/main" val="145069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91DB4-E075-4ED9-8240-758E1954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51792"/>
            <a:ext cx="8911687" cy="927652"/>
          </a:xfrm>
        </p:spPr>
        <p:txBody>
          <a:bodyPr>
            <a:normAutofit/>
          </a:bodyPr>
          <a:lstStyle/>
          <a:p>
            <a:r>
              <a:rPr 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C8CDD8-DBC4-477B-811C-F9152054B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88" y="1540189"/>
            <a:ext cx="5669869" cy="3777622"/>
          </a:xfrm>
        </p:spPr>
        <p:txBody>
          <a:bodyPr>
            <a:normAutofit/>
          </a:bodyPr>
          <a:lstStyle/>
          <a:p>
            <a:r>
              <a:rPr lang="ru-RU" sz="2400" dirty="0"/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готовить манты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Изучить технологию приготовления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Требования к качеству готового блюда </a:t>
            </a:r>
            <a:r>
              <a:rPr lang="ru-RU" sz="2400" dirty="0"/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3D5E01-C5A6-4D5C-AE92-C09AD538E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40189"/>
            <a:ext cx="5965371" cy="48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78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784C9-63AF-4CCA-9B7C-0FBFA0E47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52" y="996951"/>
            <a:ext cx="3909391" cy="976312"/>
          </a:xfrm>
        </p:spPr>
        <p:txBody>
          <a:bodyPr>
            <a:normAutofit fontScale="90000"/>
          </a:bodyPr>
          <a:lstStyle/>
          <a:p>
            <a:r>
              <a:rPr lang="ru-RU" sz="4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манты?</a:t>
            </a:r>
            <a:br>
              <a:rPr lang="ru-RU" sz="2800" b="1" dirty="0">
                <a:effectLst/>
                <a:latin typeface="-apple-system"/>
              </a:rPr>
            </a:br>
            <a:endParaRPr lang="ru-RU" sz="28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95B565D-35B7-4C7D-81AC-CB29A42C4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2661" y="1422399"/>
            <a:ext cx="6255026" cy="4620591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B7C7497-34E6-4DE8-9F3C-08487DC54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7388" y="1973263"/>
            <a:ext cx="4123152" cy="388778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Манты</a:t>
            </a:r>
            <a:r>
              <a:rPr lang="ru-RU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традиционное блюдо народов Центральной Азии, Турции, Монголии и других стран.</a:t>
            </a:r>
          </a:p>
          <a:p>
            <a:pPr algn="l"/>
            <a:r>
              <a:rPr lang="ru-RU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Манты представляют собой: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Мелко нарубленное мясо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Тонко раскатанное тесто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на пару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39465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ECC739-CA07-499E-A70A-D64400EE8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блюда</a:t>
            </a:r>
            <a:br>
              <a:rPr lang="ru-RU" b="1" dirty="0">
                <a:effectLst/>
                <a:latin typeface="-apple-system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AA346-314B-4611-B558-68738F3F2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ru-RU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Происхождение</a:t>
            </a:r>
            <a:r>
              <a:rPr lang="ru-RU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Родиной мантов считается Китай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разных странах есть свои особенности приготовления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Манты — родственники пельменей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339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83611-2F12-4CBE-940B-4724AE43B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Ингредиенты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B72994-959B-49E5-B30C-E07F8E8BF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1598613"/>
            <a:ext cx="4570411" cy="4262436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ru-RU" sz="6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теста</a:t>
            </a:r>
            <a:r>
              <a:rPr lang="ru-RU" sz="6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6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Мука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6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Вода ( кипяток)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6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Соль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6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Яйцо</a:t>
            </a:r>
          </a:p>
          <a:p>
            <a:pPr algn="l"/>
            <a:r>
              <a:rPr lang="ru-RU" sz="6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начинки</a:t>
            </a:r>
            <a:r>
              <a:rPr lang="ru-RU" sz="6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6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Мясо (говядина, баранина)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6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Лук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6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Специи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Картошка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6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Сливочное масло</a:t>
            </a:r>
          </a:p>
          <a:p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DC6F885A-4655-4567-B23C-CB323CF0C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029499" y="1427417"/>
            <a:ext cx="4439445" cy="4427819"/>
          </a:xfrm>
        </p:spPr>
      </p:pic>
    </p:spTree>
    <p:extLst>
      <p:ext uri="{BB962C8B-B14F-4D97-AF65-F5344CB8AC3E}">
        <p14:creationId xmlns:p14="http://schemas.microsoft.com/office/powerpoint/2010/main" val="1420023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3137C-A465-4063-9461-860464213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43" y="1074721"/>
            <a:ext cx="4731026" cy="1047784"/>
          </a:xfrm>
        </p:spPr>
        <p:txBody>
          <a:bodyPr>
            <a:normAutofit fontScale="90000"/>
          </a:bodyPr>
          <a:lstStyle/>
          <a:p>
            <a:br>
              <a:rPr lang="ru-RU" sz="4400" b="1" i="1" dirty="0">
                <a:effectLst/>
                <a:latin typeface="-apple-system"/>
              </a:rPr>
            </a:br>
            <a:br>
              <a:rPr lang="ru-RU" sz="4400" b="1" i="1" dirty="0">
                <a:effectLst/>
                <a:latin typeface="-apple-system"/>
              </a:rPr>
            </a:br>
            <a:br>
              <a:rPr lang="ru-RU" sz="4400" b="1" i="1" dirty="0">
                <a:effectLst/>
                <a:latin typeface="-apple-system"/>
              </a:rPr>
            </a:br>
            <a:r>
              <a:rPr lang="ru-RU" sz="4400" b="1" i="1" dirty="0">
                <a:effectLst/>
                <a:latin typeface="-apple-system"/>
              </a:rPr>
              <a:t>Приготовление теста</a:t>
            </a:r>
            <a:br>
              <a:rPr lang="ru-RU" b="1" dirty="0">
                <a:effectLst/>
                <a:latin typeface="-apple-system"/>
              </a:rPr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5933959-9DA9-428D-9A53-05C13B86C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993157"/>
            <a:ext cx="5738192" cy="379012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693AB4C-356C-416A-B923-F3D5F8812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9930" y="2385391"/>
            <a:ext cx="4068419" cy="3475658"/>
          </a:xfrm>
        </p:spPr>
        <p:txBody>
          <a:bodyPr/>
          <a:lstStyle/>
          <a:p>
            <a:pPr algn="l">
              <a:buFont typeface="+mj-lt"/>
              <a:buAutoNum type="arabicPeriod"/>
            </a:pP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Просеять муку</a:t>
            </a:r>
          </a:p>
          <a:p>
            <a:pPr algn="l">
              <a:buFont typeface="+mj-lt"/>
              <a:buAutoNum type="arabicPeriod"/>
            </a:pP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Смешать яйцо с водой</a:t>
            </a:r>
          </a:p>
          <a:p>
            <a:pPr algn="l">
              <a:buFont typeface="+mj-lt"/>
              <a:buAutoNum type="arabicPeriod"/>
            </a:pP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Замесить тесто</a:t>
            </a:r>
          </a:p>
          <a:p>
            <a:pPr algn="l">
              <a:buFont typeface="+mj-lt"/>
              <a:buAutoNum type="arabicPeriod"/>
            </a:pP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Дать отдохнуть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44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84085-8EC8-4CD7-840D-5E4E8BE3C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346" y="1326158"/>
            <a:ext cx="4727715" cy="674920"/>
          </a:xfrm>
        </p:spPr>
        <p:txBody>
          <a:bodyPr>
            <a:normAutofit fontScale="90000"/>
          </a:bodyPr>
          <a:lstStyle/>
          <a:p>
            <a:r>
              <a:rPr lang="ru-RU" sz="4400" b="1" i="1" dirty="0">
                <a:effectLst/>
                <a:latin typeface="-apple-system"/>
              </a:rPr>
              <a:t>Приготовление начинки</a:t>
            </a:r>
            <a:br>
              <a:rPr lang="ru-RU" b="1" dirty="0">
                <a:effectLst/>
                <a:latin typeface="-apple-system"/>
              </a:rPr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E0B2E59-12EC-4E1D-A6EC-8DF23CD68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1461" y="593587"/>
            <a:ext cx="3950874" cy="3136244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9D0DAD3-1C46-4872-B841-5E2ECEC0F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165" y="2186609"/>
            <a:ext cx="3803375" cy="3674440"/>
          </a:xfrm>
        </p:spPr>
        <p:txBody>
          <a:bodyPr/>
          <a:lstStyle/>
          <a:p>
            <a:pPr algn="l">
              <a:buFont typeface="+mj-lt"/>
              <a:buAutoNum type="arabicPeriod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иготовить фарш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Измельчить лук</a:t>
            </a:r>
          </a:p>
          <a:p>
            <a:pPr algn="l">
              <a:buFont typeface="+mj-lt"/>
              <a:buAutoNum type="arabicPeriod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Добавить специи</a:t>
            </a:r>
          </a:p>
          <a:p>
            <a:pPr algn="l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Нарезать картошку на кубики </a:t>
            </a:r>
          </a:p>
          <a:p>
            <a:pPr algn="l">
              <a:buFont typeface="+mj-lt"/>
              <a:buAutoNum type="arabicPeriod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 это соединить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872417-A0C3-451B-BE20-2F5809488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721" y="3936603"/>
            <a:ext cx="4060067" cy="264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2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A2ECC-8684-4837-B270-04FF25E4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Лепка мантов</a:t>
            </a:r>
            <a:br>
              <a:rPr lang="ru-RU" b="1" dirty="0">
                <a:effectLst/>
                <a:latin typeface="-apple-system"/>
              </a:rPr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72C1F0B-2470-40FF-B20E-64E709CF3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0400" y="0"/>
            <a:ext cx="5181600" cy="38862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A90D169-D925-4D6C-8595-A13AECAFC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2696" y="1422400"/>
            <a:ext cx="4901715" cy="4438649"/>
          </a:xfrm>
        </p:spPr>
        <p:txBody>
          <a:bodyPr/>
          <a:lstStyle/>
          <a:p>
            <a:pPr algn="l">
              <a:buFont typeface="+mj-lt"/>
              <a:buAutoNum type="arabicPeriod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Раскатать тесто</a:t>
            </a:r>
          </a:p>
          <a:p>
            <a:pPr algn="l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Разрезать на квадратики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Положить начинку</a:t>
            </a:r>
          </a:p>
          <a:p>
            <a:pPr algn="l">
              <a:buFont typeface="+mj-lt"/>
              <a:buAutoNum type="arabicPeriod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Защипнуть края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4DD541-51C1-436B-9C70-E2D9BD401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49" y="3637066"/>
            <a:ext cx="4381501" cy="29389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9EE3BC-F93F-4B78-88DC-A8B2FAD3C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18" y="3729831"/>
            <a:ext cx="4189207" cy="284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4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C9A8E-FE50-4D99-97B4-459462386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700" y="446088"/>
            <a:ext cx="4346712" cy="976312"/>
          </a:xfrm>
        </p:spPr>
        <p:txBody>
          <a:bodyPr>
            <a:normAutofit fontScale="90000"/>
          </a:bodyPr>
          <a:lstStyle/>
          <a:p>
            <a:r>
              <a:rPr lang="ru-RU" sz="4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</a:t>
            </a:r>
            <a:br>
              <a:rPr lang="ru-RU" b="1" i="1" dirty="0">
                <a:effectLst/>
                <a:latin typeface="-apple-system"/>
              </a:rPr>
            </a:br>
            <a:endParaRPr lang="ru-RU" i="1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6B856F-23C5-4A34-A6ED-A22754EEB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60869" y="1422400"/>
            <a:ext cx="3505199" cy="4262436"/>
          </a:xfrm>
        </p:spPr>
        <p:txBody>
          <a:bodyPr/>
          <a:lstStyle/>
          <a:p>
            <a:pPr algn="l">
              <a:buFont typeface="+mj-lt"/>
              <a:buAutoNum type="arabicPeriod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Налить воду</a:t>
            </a:r>
          </a:p>
          <a:p>
            <a:pPr algn="l">
              <a:buFont typeface="+mj-lt"/>
              <a:buAutoNum type="arabicPeriod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Выложить манты</a:t>
            </a:r>
          </a:p>
          <a:p>
            <a:pPr algn="l">
              <a:buFont typeface="+mj-lt"/>
              <a:buAutoNum type="arabicPeriod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Готовить 30-40 минут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2A7375-24FC-45D2-BF0E-49D8D439E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875" y="3237241"/>
            <a:ext cx="4462805" cy="34182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2E9D1B-220A-4A10-9A99-3DB356CD8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01" y="3237241"/>
            <a:ext cx="4372139" cy="3322585"/>
          </a:xfrm>
          <a:prstGeom prst="rect">
            <a:avLst/>
          </a:prstGeom>
        </p:spPr>
      </p:pic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EAAFB6D5-381F-4B79-BAE0-15D6F0AB2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42922" y="197410"/>
            <a:ext cx="4346713" cy="2837337"/>
          </a:xfrm>
        </p:spPr>
      </p:pic>
    </p:spTree>
    <p:extLst>
      <p:ext uri="{BB962C8B-B14F-4D97-AF65-F5344CB8AC3E}">
        <p14:creationId xmlns:p14="http://schemas.microsoft.com/office/powerpoint/2010/main" val="405226701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77</TotalTime>
  <Words>174</Words>
  <Application>Microsoft Office PowerPoint</Application>
  <PresentationFormat>Широкоэкранный</PresentationFormat>
  <Paragraphs>50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-apple-system</vt:lpstr>
      <vt:lpstr>Arial</vt:lpstr>
      <vt:lpstr>Century Gothic</vt:lpstr>
      <vt:lpstr>Times New Roman</vt:lpstr>
      <vt:lpstr>Wingdings 3</vt:lpstr>
      <vt:lpstr>Легкий дым</vt:lpstr>
      <vt:lpstr>«Бабушкины рецепты -  манты»</vt:lpstr>
      <vt:lpstr>Цели и задачи:</vt:lpstr>
      <vt:lpstr>Что такое манты? </vt:lpstr>
      <vt:lpstr>История блюда </vt:lpstr>
      <vt:lpstr>Ингредиенты</vt:lpstr>
      <vt:lpstr>   Приготовление теста </vt:lpstr>
      <vt:lpstr>Приготовление начинки </vt:lpstr>
      <vt:lpstr>Лепка мантов </vt:lpstr>
      <vt:lpstr>Приготовление </vt:lpstr>
      <vt:lpstr> Манты — вкусное и сытное блюдо Приятного аппетита!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«Рецепты бабушки -  манты»</dc:title>
  <dc:creator>Светлана</dc:creator>
  <cp:lastModifiedBy>Светлана</cp:lastModifiedBy>
  <cp:revision>10</cp:revision>
  <dcterms:created xsi:type="dcterms:W3CDTF">2025-10-27T16:09:22Z</dcterms:created>
  <dcterms:modified xsi:type="dcterms:W3CDTF">2025-10-27T17:30:20Z</dcterms:modified>
</cp:coreProperties>
</file>